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20"/>
  </p:notesMasterIdLst>
  <p:sldIdLst>
    <p:sldId id="256" r:id="rId2"/>
    <p:sldId id="264" r:id="rId3"/>
    <p:sldId id="265" r:id="rId4"/>
    <p:sldId id="266" r:id="rId5"/>
    <p:sldId id="273" r:id="rId6"/>
    <p:sldId id="267" r:id="rId7"/>
    <p:sldId id="269" r:id="rId8"/>
    <p:sldId id="270" r:id="rId9"/>
    <p:sldId id="272" r:id="rId10"/>
    <p:sldId id="257" r:id="rId11"/>
    <p:sldId id="259" r:id="rId12"/>
    <p:sldId id="260" r:id="rId13"/>
    <p:sldId id="261" r:id="rId14"/>
    <p:sldId id="262" r:id="rId15"/>
    <p:sldId id="276" r:id="rId16"/>
    <p:sldId id="263" r:id="rId17"/>
    <p:sldId id="274" r:id="rId18"/>
    <p:sldId id="275"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245" autoAdjust="0"/>
  </p:normalViewPr>
  <p:slideViewPr>
    <p:cSldViewPr>
      <p:cViewPr>
        <p:scale>
          <a:sx n="73" d="100"/>
          <a:sy n="73" d="100"/>
        </p:scale>
        <p:origin x="-426" y="852"/>
      </p:cViewPr>
      <p:guideLst>
        <p:guide orient="horz" pos="2160"/>
        <p:guide pos="2880"/>
      </p:guideLst>
    </p:cSldViewPr>
  </p:slideViewPr>
  <p:notesTextViewPr>
    <p:cViewPr>
      <p:scale>
        <a:sx n="1" d="1"/>
        <a:sy n="1" d="1"/>
      </p:scale>
      <p:origin x="0" y="0"/>
    </p:cViewPr>
  </p:notesTextViewPr>
  <p:sorterViewPr>
    <p:cViewPr>
      <p:scale>
        <a:sx n="100" d="100"/>
        <a:sy n="100" d="100"/>
      </p:scale>
      <p:origin x="0" y="4440"/>
    </p:cViewPr>
  </p:sorterViewPr>
  <p:notesViewPr>
    <p:cSldViewPr>
      <p:cViewPr>
        <p:scale>
          <a:sx n="96" d="100"/>
          <a:sy n="96" d="100"/>
        </p:scale>
        <p:origin x="-1094" y="1565"/>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1B96CB-2B19-4E1F-8BE0-40A25BB304CB}" type="doc">
      <dgm:prSet loTypeId="urn:microsoft.com/office/officeart/2011/layout/ConvergingText#3" loCatId="process" qsTypeId="urn:microsoft.com/office/officeart/2005/8/quickstyle/simple1" qsCatId="simple" csTypeId="urn:microsoft.com/office/officeart/2005/8/colors/colorful1#1" csCatId="colorful" phldr="1"/>
      <dgm:spPr/>
      <dgm:t>
        <a:bodyPr/>
        <a:lstStyle/>
        <a:p>
          <a:endParaRPr lang="en-US"/>
        </a:p>
      </dgm:t>
    </dgm:pt>
    <dgm:pt modelId="{781EEDA4-7C22-4E89-8C79-7E2E66024DD9}">
      <dgm:prSet phldrT="[Text]" custT="1"/>
      <dgm:spPr/>
      <dgm:t>
        <a:bodyPr/>
        <a:lstStyle/>
        <a:p>
          <a:r>
            <a:rPr lang="en-US" sz="2400" b="1" dirty="0" smtClean="0"/>
            <a:t>Lummi Nation Health Care System</a:t>
          </a:r>
          <a:endParaRPr lang="en-US" sz="1400" dirty="0"/>
        </a:p>
      </dgm:t>
    </dgm:pt>
    <dgm:pt modelId="{2136C24F-EE1B-4EA3-8AE9-22DD66781710}" type="parTrans" cxnId="{848DF135-F22A-45D2-84B2-B243ADD65165}">
      <dgm:prSet/>
      <dgm:spPr/>
      <dgm:t>
        <a:bodyPr/>
        <a:lstStyle/>
        <a:p>
          <a:endParaRPr lang="en-US"/>
        </a:p>
      </dgm:t>
    </dgm:pt>
    <dgm:pt modelId="{86E416DD-18EC-4637-98BF-A7728B3548C9}" type="sibTrans" cxnId="{848DF135-F22A-45D2-84B2-B243ADD65165}">
      <dgm:prSet/>
      <dgm:spPr/>
      <dgm:t>
        <a:bodyPr/>
        <a:lstStyle/>
        <a:p>
          <a:endParaRPr lang="en-US"/>
        </a:p>
      </dgm:t>
    </dgm:pt>
    <dgm:pt modelId="{9193C188-C33C-4E3E-9DE8-2BF7F593CFFE}">
      <dgm:prSet phldrT="[Text]" custT="1"/>
      <dgm:spPr/>
      <dgm:t>
        <a:bodyPr anchor="t"/>
        <a:lstStyle/>
        <a:p>
          <a:r>
            <a:rPr lang="en-US" sz="1600" b="1" dirty="0" smtClean="0"/>
            <a:t>Cultural &amp;Traditional Knowledge and Practices</a:t>
          </a:r>
          <a:endParaRPr lang="en-US" sz="1600" b="1" dirty="0"/>
        </a:p>
      </dgm:t>
    </dgm:pt>
    <dgm:pt modelId="{B0566BAC-390A-4E43-8AA8-EF33F661022E}" type="parTrans" cxnId="{9F02241E-82CC-4930-B1F9-3A9BA4F04474}">
      <dgm:prSet/>
      <dgm:spPr/>
      <dgm:t>
        <a:bodyPr/>
        <a:lstStyle/>
        <a:p>
          <a:endParaRPr lang="en-US"/>
        </a:p>
      </dgm:t>
    </dgm:pt>
    <dgm:pt modelId="{A085B83C-5C96-4780-AEB0-783A6505349C}" type="sibTrans" cxnId="{9F02241E-82CC-4930-B1F9-3A9BA4F04474}">
      <dgm:prSet/>
      <dgm:spPr/>
      <dgm:t>
        <a:bodyPr/>
        <a:lstStyle/>
        <a:p>
          <a:endParaRPr lang="en-US"/>
        </a:p>
      </dgm:t>
    </dgm:pt>
    <dgm:pt modelId="{8745E713-41D4-48BD-8E8A-8CE526134244}">
      <dgm:prSet phldrT="[Text]" custT="1"/>
      <dgm:spPr/>
      <dgm:t>
        <a:bodyPr anchor="t"/>
        <a:lstStyle/>
        <a:p>
          <a:r>
            <a:rPr lang="en-US" sz="1600" b="1" dirty="0" smtClean="0"/>
            <a:t>Current Clinical, Behavioral Health, Rehab &amp; Recovery Services</a:t>
          </a:r>
          <a:endParaRPr lang="en-US" sz="1600" b="1" dirty="0"/>
        </a:p>
      </dgm:t>
    </dgm:pt>
    <dgm:pt modelId="{D402D624-D557-4C68-B7E4-7AF9FBBED22B}" type="parTrans" cxnId="{437DCAE9-CA53-4548-AD64-C91C305F2F49}">
      <dgm:prSet/>
      <dgm:spPr/>
      <dgm:t>
        <a:bodyPr/>
        <a:lstStyle/>
        <a:p>
          <a:endParaRPr lang="en-US"/>
        </a:p>
      </dgm:t>
    </dgm:pt>
    <dgm:pt modelId="{A62E632F-0687-41B6-B169-4366C4BEFC59}" type="sibTrans" cxnId="{437DCAE9-CA53-4548-AD64-C91C305F2F49}">
      <dgm:prSet/>
      <dgm:spPr/>
      <dgm:t>
        <a:bodyPr/>
        <a:lstStyle/>
        <a:p>
          <a:endParaRPr lang="en-US"/>
        </a:p>
      </dgm:t>
    </dgm:pt>
    <dgm:pt modelId="{97D8F0A9-7FED-4E02-B21F-713A4C65EF57}">
      <dgm:prSet phldrT="[Text]" custT="1"/>
      <dgm:spPr/>
      <dgm:t>
        <a:bodyPr anchor="t"/>
        <a:lstStyle/>
        <a:p>
          <a:r>
            <a:rPr lang="en-US" sz="1600" b="1" dirty="0" smtClean="0"/>
            <a:t>Disease Prevention and  Health Promotion</a:t>
          </a:r>
          <a:endParaRPr lang="en-US" sz="1600" b="1" dirty="0"/>
        </a:p>
      </dgm:t>
    </dgm:pt>
    <dgm:pt modelId="{A37799CE-4CFA-4D45-9B17-000134621781}" type="parTrans" cxnId="{06213BD4-616E-42AA-AF4A-39456B3F6592}">
      <dgm:prSet/>
      <dgm:spPr/>
      <dgm:t>
        <a:bodyPr/>
        <a:lstStyle/>
        <a:p>
          <a:endParaRPr lang="en-US"/>
        </a:p>
      </dgm:t>
    </dgm:pt>
    <dgm:pt modelId="{E467B2C6-E696-4A63-9C27-1EBBDD9D9AE9}" type="sibTrans" cxnId="{06213BD4-616E-42AA-AF4A-39456B3F6592}">
      <dgm:prSet/>
      <dgm:spPr/>
      <dgm:t>
        <a:bodyPr/>
        <a:lstStyle/>
        <a:p>
          <a:endParaRPr lang="en-US"/>
        </a:p>
      </dgm:t>
    </dgm:pt>
    <dgm:pt modelId="{5FAB95E0-F789-43E6-9C5D-4657F785E2E5}" type="pres">
      <dgm:prSet presAssocID="{F01B96CB-2B19-4E1F-8BE0-40A25BB304CB}" presName="Name0" presStyleCnt="0">
        <dgm:presLayoutVars>
          <dgm:chMax/>
          <dgm:chPref val="1"/>
          <dgm:dir/>
          <dgm:animOne val="branch"/>
          <dgm:animLvl val="lvl"/>
          <dgm:resizeHandles/>
        </dgm:presLayoutVars>
      </dgm:prSet>
      <dgm:spPr/>
      <dgm:t>
        <a:bodyPr/>
        <a:lstStyle/>
        <a:p>
          <a:endParaRPr lang="en-US"/>
        </a:p>
      </dgm:t>
    </dgm:pt>
    <dgm:pt modelId="{9ED79104-0A2A-4383-AADE-CFEF4DC43803}" type="pres">
      <dgm:prSet presAssocID="{781EEDA4-7C22-4E89-8C79-7E2E66024DD9}" presName="composite" presStyleCnt="0"/>
      <dgm:spPr/>
    </dgm:pt>
    <dgm:pt modelId="{720503FC-BD20-45FB-B142-4A26D55974C8}" type="pres">
      <dgm:prSet presAssocID="{781EEDA4-7C22-4E89-8C79-7E2E66024DD9}" presName="ParentAccent1" presStyleLbl="alignNode1" presStyleIdx="0" presStyleCnt="34"/>
      <dgm:spPr/>
    </dgm:pt>
    <dgm:pt modelId="{8E1143A9-76CD-4CBD-A851-0856E6F8EB74}" type="pres">
      <dgm:prSet presAssocID="{781EEDA4-7C22-4E89-8C79-7E2E66024DD9}" presName="ParentAccent2" presStyleLbl="alignNode1" presStyleIdx="1" presStyleCnt="34"/>
      <dgm:spPr/>
    </dgm:pt>
    <dgm:pt modelId="{3518DAD8-E125-43AD-BC9C-01E33D2D61F0}" type="pres">
      <dgm:prSet presAssocID="{781EEDA4-7C22-4E89-8C79-7E2E66024DD9}" presName="ParentAccent3" presStyleLbl="alignNode1" presStyleIdx="2" presStyleCnt="34"/>
      <dgm:spPr/>
    </dgm:pt>
    <dgm:pt modelId="{8C0B2FD7-C3DB-4AA1-8EC1-B3A469C6A4D0}" type="pres">
      <dgm:prSet presAssocID="{781EEDA4-7C22-4E89-8C79-7E2E66024DD9}" presName="ParentAccent4" presStyleLbl="alignNode1" presStyleIdx="3" presStyleCnt="34"/>
      <dgm:spPr/>
    </dgm:pt>
    <dgm:pt modelId="{1EA4CDF9-F37F-4D9B-B35C-BF947FA005C4}" type="pres">
      <dgm:prSet presAssocID="{781EEDA4-7C22-4E89-8C79-7E2E66024DD9}" presName="ParentAccent5" presStyleLbl="alignNode1" presStyleIdx="4" presStyleCnt="34"/>
      <dgm:spPr/>
    </dgm:pt>
    <dgm:pt modelId="{8B65797F-9431-43DE-B039-7AE54F7EE9EE}" type="pres">
      <dgm:prSet presAssocID="{781EEDA4-7C22-4E89-8C79-7E2E66024DD9}" presName="ParentAccent6" presStyleLbl="alignNode1" presStyleIdx="5" presStyleCnt="34"/>
      <dgm:spPr/>
    </dgm:pt>
    <dgm:pt modelId="{3D630CBE-6BED-4156-8BAE-10F17A1D440C}" type="pres">
      <dgm:prSet presAssocID="{781EEDA4-7C22-4E89-8C79-7E2E66024DD9}" presName="ParentAccent7" presStyleLbl="alignNode1" presStyleIdx="6" presStyleCnt="34"/>
      <dgm:spPr/>
    </dgm:pt>
    <dgm:pt modelId="{32AD0F5A-F59B-4433-B4E6-431F172AED71}" type="pres">
      <dgm:prSet presAssocID="{781EEDA4-7C22-4E89-8C79-7E2E66024DD9}" presName="ParentAccent8" presStyleLbl="alignNode1" presStyleIdx="7" presStyleCnt="34"/>
      <dgm:spPr/>
    </dgm:pt>
    <dgm:pt modelId="{5BF1BBFB-C854-41B8-8E12-16B7E404861D}" type="pres">
      <dgm:prSet presAssocID="{781EEDA4-7C22-4E89-8C79-7E2E66024DD9}" presName="ParentAccent9" presStyleLbl="alignNode1" presStyleIdx="8" presStyleCnt="34"/>
      <dgm:spPr/>
    </dgm:pt>
    <dgm:pt modelId="{D16D6F6F-E3E3-46E2-864B-C8B09D05A864}" type="pres">
      <dgm:prSet presAssocID="{781EEDA4-7C22-4E89-8C79-7E2E66024DD9}" presName="ParentAccent10" presStyleLbl="alignNode1" presStyleIdx="9" presStyleCnt="34"/>
      <dgm:spPr/>
    </dgm:pt>
    <dgm:pt modelId="{CD2C6775-B99F-4CF5-A5B2-F07B857E8EA4}" type="pres">
      <dgm:prSet presAssocID="{781EEDA4-7C22-4E89-8C79-7E2E66024DD9}" presName="Parent" presStyleLbl="alignNode1" presStyleIdx="10" presStyleCnt="34">
        <dgm:presLayoutVars>
          <dgm:chMax val="5"/>
          <dgm:chPref val="3"/>
          <dgm:bulletEnabled val="1"/>
        </dgm:presLayoutVars>
      </dgm:prSet>
      <dgm:spPr/>
      <dgm:t>
        <a:bodyPr/>
        <a:lstStyle/>
        <a:p>
          <a:endParaRPr lang="en-US"/>
        </a:p>
      </dgm:t>
    </dgm:pt>
    <dgm:pt modelId="{EE018AEB-D633-486C-9180-98E530BB6E45}" type="pres">
      <dgm:prSet presAssocID="{9193C188-C33C-4E3E-9DE8-2BF7F593CFFE}" presName="Child1Accent1" presStyleLbl="alignNode1" presStyleIdx="11" presStyleCnt="34"/>
      <dgm:spPr/>
    </dgm:pt>
    <dgm:pt modelId="{17CC661C-D619-4D9A-9F9E-C08109B1FA0A}" type="pres">
      <dgm:prSet presAssocID="{9193C188-C33C-4E3E-9DE8-2BF7F593CFFE}" presName="Child1Accent2" presStyleLbl="alignNode1" presStyleIdx="12" presStyleCnt="34"/>
      <dgm:spPr/>
    </dgm:pt>
    <dgm:pt modelId="{CE6341D1-4236-4AF4-BFE2-8B451086CF18}" type="pres">
      <dgm:prSet presAssocID="{9193C188-C33C-4E3E-9DE8-2BF7F593CFFE}" presName="Child1Accent3" presStyleLbl="alignNode1" presStyleIdx="13" presStyleCnt="34"/>
      <dgm:spPr/>
    </dgm:pt>
    <dgm:pt modelId="{16D467FC-AED2-48B2-A159-E0CE1FAFA809}" type="pres">
      <dgm:prSet presAssocID="{9193C188-C33C-4E3E-9DE8-2BF7F593CFFE}" presName="Child1Accent4" presStyleLbl="alignNode1" presStyleIdx="14" presStyleCnt="34"/>
      <dgm:spPr/>
    </dgm:pt>
    <dgm:pt modelId="{37868259-5878-4983-BE50-6A92CF63D013}" type="pres">
      <dgm:prSet presAssocID="{9193C188-C33C-4E3E-9DE8-2BF7F593CFFE}" presName="Child1Accent5" presStyleLbl="alignNode1" presStyleIdx="15" presStyleCnt="34"/>
      <dgm:spPr/>
    </dgm:pt>
    <dgm:pt modelId="{106539A3-C488-4050-808F-3AEFE60B8920}" type="pres">
      <dgm:prSet presAssocID="{9193C188-C33C-4E3E-9DE8-2BF7F593CFFE}" presName="Child1Accent6" presStyleLbl="alignNode1" presStyleIdx="16" presStyleCnt="34"/>
      <dgm:spPr/>
    </dgm:pt>
    <dgm:pt modelId="{50DB6FCE-B12E-4E56-8F47-95FE8658F907}" type="pres">
      <dgm:prSet presAssocID="{9193C188-C33C-4E3E-9DE8-2BF7F593CFFE}" presName="Child1Accent7" presStyleLbl="alignNode1" presStyleIdx="17" presStyleCnt="34"/>
      <dgm:spPr/>
    </dgm:pt>
    <dgm:pt modelId="{F68A6472-77D6-4FFD-B6FC-11FB293EDF8D}" type="pres">
      <dgm:prSet presAssocID="{9193C188-C33C-4E3E-9DE8-2BF7F593CFFE}" presName="Child1Accent8" presStyleLbl="alignNode1" presStyleIdx="18" presStyleCnt="34"/>
      <dgm:spPr/>
    </dgm:pt>
    <dgm:pt modelId="{22CB4039-2367-4CD2-9E39-B3B91A87977A}" type="pres">
      <dgm:prSet presAssocID="{9193C188-C33C-4E3E-9DE8-2BF7F593CFFE}" presName="Child1Accent9" presStyleLbl="alignNode1" presStyleIdx="19" presStyleCnt="34"/>
      <dgm:spPr/>
    </dgm:pt>
    <dgm:pt modelId="{60CC2CED-F2DE-4992-BBBE-E8E6E5A0C9B8}" type="pres">
      <dgm:prSet presAssocID="{9193C188-C33C-4E3E-9DE8-2BF7F593CFFE}" presName="Child1" presStyleLbl="revTx" presStyleIdx="0" presStyleCnt="3" custLinFactNeighborX="15234">
        <dgm:presLayoutVars>
          <dgm:chMax/>
          <dgm:chPref val="0"/>
          <dgm:bulletEnabled val="1"/>
        </dgm:presLayoutVars>
      </dgm:prSet>
      <dgm:spPr/>
      <dgm:t>
        <a:bodyPr/>
        <a:lstStyle/>
        <a:p>
          <a:endParaRPr lang="en-US"/>
        </a:p>
      </dgm:t>
    </dgm:pt>
    <dgm:pt modelId="{D6C1D660-7341-4C60-B2AB-56CFD3B47B2A}" type="pres">
      <dgm:prSet presAssocID="{8745E713-41D4-48BD-8E8A-8CE526134244}" presName="Child2Accent1" presStyleLbl="alignNode1" presStyleIdx="20" presStyleCnt="34"/>
      <dgm:spPr/>
    </dgm:pt>
    <dgm:pt modelId="{AE4E8E48-4C86-498D-8AEB-CF7980BA1FBD}" type="pres">
      <dgm:prSet presAssocID="{8745E713-41D4-48BD-8E8A-8CE526134244}" presName="Child2Accent2" presStyleLbl="alignNode1" presStyleIdx="21" presStyleCnt="34"/>
      <dgm:spPr/>
    </dgm:pt>
    <dgm:pt modelId="{E7ABC5E2-2E05-4566-9DAC-E89724861CDF}" type="pres">
      <dgm:prSet presAssocID="{8745E713-41D4-48BD-8E8A-8CE526134244}" presName="Child2Accent3" presStyleLbl="alignNode1" presStyleIdx="22" presStyleCnt="34"/>
      <dgm:spPr/>
    </dgm:pt>
    <dgm:pt modelId="{015F0589-471C-41FD-9A82-5244683E705F}" type="pres">
      <dgm:prSet presAssocID="{8745E713-41D4-48BD-8E8A-8CE526134244}" presName="Child2Accent4" presStyleLbl="alignNode1" presStyleIdx="23" presStyleCnt="34"/>
      <dgm:spPr/>
    </dgm:pt>
    <dgm:pt modelId="{4D4A4813-09D7-4C0E-A316-4C6F3AAF52B7}" type="pres">
      <dgm:prSet presAssocID="{8745E713-41D4-48BD-8E8A-8CE526134244}" presName="Child2Accent5" presStyleLbl="alignNode1" presStyleIdx="24" presStyleCnt="34"/>
      <dgm:spPr/>
    </dgm:pt>
    <dgm:pt modelId="{53E97B83-8EF8-4071-87F9-8BD06AFF2048}" type="pres">
      <dgm:prSet presAssocID="{8745E713-41D4-48BD-8E8A-8CE526134244}" presName="Child2Accent6" presStyleLbl="alignNode1" presStyleIdx="25" presStyleCnt="34"/>
      <dgm:spPr/>
    </dgm:pt>
    <dgm:pt modelId="{71F88846-5919-44E9-AA0D-C8EE5D8ED039}" type="pres">
      <dgm:prSet presAssocID="{8745E713-41D4-48BD-8E8A-8CE526134244}" presName="Child2Accent7" presStyleLbl="alignNode1" presStyleIdx="26" presStyleCnt="34"/>
      <dgm:spPr/>
    </dgm:pt>
    <dgm:pt modelId="{8313A380-03C1-4468-8156-D65673BCDC42}" type="pres">
      <dgm:prSet presAssocID="{8745E713-41D4-48BD-8E8A-8CE526134244}" presName="Child2" presStyleLbl="revTx" presStyleIdx="1" presStyleCnt="3" custScaleY="185474" custLinFactNeighborX="20257" custLinFactNeighborY="-24621">
        <dgm:presLayoutVars>
          <dgm:chMax/>
          <dgm:chPref val="0"/>
          <dgm:bulletEnabled val="1"/>
        </dgm:presLayoutVars>
      </dgm:prSet>
      <dgm:spPr/>
      <dgm:t>
        <a:bodyPr/>
        <a:lstStyle/>
        <a:p>
          <a:endParaRPr lang="en-US"/>
        </a:p>
      </dgm:t>
    </dgm:pt>
    <dgm:pt modelId="{455DFBE5-C7D4-4FB1-98D4-B82A39715B8D}" type="pres">
      <dgm:prSet presAssocID="{97D8F0A9-7FED-4E02-B21F-713A4C65EF57}" presName="Child3Accent1" presStyleLbl="alignNode1" presStyleIdx="27" presStyleCnt="34"/>
      <dgm:spPr/>
    </dgm:pt>
    <dgm:pt modelId="{A6ECDF87-4C3A-483A-889B-42AB4E3075C4}" type="pres">
      <dgm:prSet presAssocID="{97D8F0A9-7FED-4E02-B21F-713A4C65EF57}" presName="Child3Accent2" presStyleLbl="alignNode1" presStyleIdx="28" presStyleCnt="34"/>
      <dgm:spPr/>
    </dgm:pt>
    <dgm:pt modelId="{945B1ECE-6862-4404-A3EB-BF57D36A21F9}" type="pres">
      <dgm:prSet presAssocID="{97D8F0A9-7FED-4E02-B21F-713A4C65EF57}" presName="Child3Accent3" presStyleLbl="alignNode1" presStyleIdx="29" presStyleCnt="34"/>
      <dgm:spPr/>
    </dgm:pt>
    <dgm:pt modelId="{65D12729-2E3F-4FE3-B5DE-6680B1D688DB}" type="pres">
      <dgm:prSet presAssocID="{97D8F0A9-7FED-4E02-B21F-713A4C65EF57}" presName="Child3Accent4" presStyleLbl="alignNode1" presStyleIdx="30" presStyleCnt="34"/>
      <dgm:spPr/>
    </dgm:pt>
    <dgm:pt modelId="{F21D3919-78D2-46B9-8D80-3DC8034E6A4C}" type="pres">
      <dgm:prSet presAssocID="{97D8F0A9-7FED-4E02-B21F-713A4C65EF57}" presName="Child3Accent5" presStyleLbl="alignNode1" presStyleIdx="31" presStyleCnt="34"/>
      <dgm:spPr/>
    </dgm:pt>
    <dgm:pt modelId="{99F7F394-7B17-4288-ACF5-D699B9074446}" type="pres">
      <dgm:prSet presAssocID="{97D8F0A9-7FED-4E02-B21F-713A4C65EF57}" presName="Child3Accent6" presStyleLbl="alignNode1" presStyleIdx="32" presStyleCnt="34"/>
      <dgm:spPr/>
    </dgm:pt>
    <dgm:pt modelId="{2525F129-8FFF-4458-B977-D5EAF21156E6}" type="pres">
      <dgm:prSet presAssocID="{97D8F0A9-7FED-4E02-B21F-713A4C65EF57}" presName="Child3Accent7" presStyleLbl="alignNode1" presStyleIdx="33" presStyleCnt="34"/>
      <dgm:spPr/>
    </dgm:pt>
    <dgm:pt modelId="{04C71C3B-7E92-4200-BC0B-6A0127110B37}" type="pres">
      <dgm:prSet presAssocID="{97D8F0A9-7FED-4E02-B21F-713A4C65EF57}" presName="Child3" presStyleLbl="revTx" presStyleIdx="2" presStyleCnt="3" custScaleY="119401" custLinFactNeighborX="15234" custLinFactNeighborY="-531">
        <dgm:presLayoutVars>
          <dgm:chMax/>
          <dgm:chPref val="0"/>
          <dgm:bulletEnabled val="1"/>
        </dgm:presLayoutVars>
      </dgm:prSet>
      <dgm:spPr/>
      <dgm:t>
        <a:bodyPr/>
        <a:lstStyle/>
        <a:p>
          <a:endParaRPr lang="en-US"/>
        </a:p>
      </dgm:t>
    </dgm:pt>
  </dgm:ptLst>
  <dgm:cxnLst>
    <dgm:cxn modelId="{8E8E24E6-B3BF-40CB-8CAE-7136CD17DD58}" type="presOf" srcId="{97D8F0A9-7FED-4E02-B21F-713A4C65EF57}" destId="{04C71C3B-7E92-4200-BC0B-6A0127110B37}" srcOrd="0" destOrd="0" presId="urn:microsoft.com/office/officeart/2011/layout/ConvergingText#3"/>
    <dgm:cxn modelId="{B5A37423-FE38-4E36-881F-138077807318}" type="presOf" srcId="{781EEDA4-7C22-4E89-8C79-7E2E66024DD9}" destId="{CD2C6775-B99F-4CF5-A5B2-F07B857E8EA4}" srcOrd="0" destOrd="0" presId="urn:microsoft.com/office/officeart/2011/layout/ConvergingText#3"/>
    <dgm:cxn modelId="{06213BD4-616E-42AA-AF4A-39456B3F6592}" srcId="{781EEDA4-7C22-4E89-8C79-7E2E66024DD9}" destId="{97D8F0A9-7FED-4E02-B21F-713A4C65EF57}" srcOrd="2" destOrd="0" parTransId="{A37799CE-4CFA-4D45-9B17-000134621781}" sibTransId="{E467B2C6-E696-4A63-9C27-1EBBDD9D9AE9}"/>
    <dgm:cxn modelId="{9F02241E-82CC-4930-B1F9-3A9BA4F04474}" srcId="{781EEDA4-7C22-4E89-8C79-7E2E66024DD9}" destId="{9193C188-C33C-4E3E-9DE8-2BF7F593CFFE}" srcOrd="0" destOrd="0" parTransId="{B0566BAC-390A-4E43-8AA8-EF33F661022E}" sibTransId="{A085B83C-5C96-4780-AEB0-783A6505349C}"/>
    <dgm:cxn modelId="{848DF135-F22A-45D2-84B2-B243ADD65165}" srcId="{F01B96CB-2B19-4E1F-8BE0-40A25BB304CB}" destId="{781EEDA4-7C22-4E89-8C79-7E2E66024DD9}" srcOrd="0" destOrd="0" parTransId="{2136C24F-EE1B-4EA3-8AE9-22DD66781710}" sibTransId="{86E416DD-18EC-4637-98BF-A7728B3548C9}"/>
    <dgm:cxn modelId="{941B004F-AEF5-4A33-BA37-FFA7D832DB30}" type="presOf" srcId="{F01B96CB-2B19-4E1F-8BE0-40A25BB304CB}" destId="{5FAB95E0-F789-43E6-9C5D-4657F785E2E5}" srcOrd="0" destOrd="0" presId="urn:microsoft.com/office/officeart/2011/layout/ConvergingText#3"/>
    <dgm:cxn modelId="{E67829DC-63C5-46C0-93E2-6DDFB977E182}" type="presOf" srcId="{8745E713-41D4-48BD-8E8A-8CE526134244}" destId="{8313A380-03C1-4468-8156-D65673BCDC42}" srcOrd="0" destOrd="0" presId="urn:microsoft.com/office/officeart/2011/layout/ConvergingText#3"/>
    <dgm:cxn modelId="{2A65AAC0-F00F-4226-AE12-B7C0F4D1F013}" type="presOf" srcId="{9193C188-C33C-4E3E-9DE8-2BF7F593CFFE}" destId="{60CC2CED-F2DE-4992-BBBE-E8E6E5A0C9B8}" srcOrd="0" destOrd="0" presId="urn:microsoft.com/office/officeart/2011/layout/ConvergingText#3"/>
    <dgm:cxn modelId="{437DCAE9-CA53-4548-AD64-C91C305F2F49}" srcId="{781EEDA4-7C22-4E89-8C79-7E2E66024DD9}" destId="{8745E713-41D4-48BD-8E8A-8CE526134244}" srcOrd="1" destOrd="0" parTransId="{D402D624-D557-4C68-B7E4-7AF9FBBED22B}" sibTransId="{A62E632F-0687-41B6-B169-4366C4BEFC59}"/>
    <dgm:cxn modelId="{972D2B38-0DEE-4B7E-A040-20D5ED5CC8C1}" type="presParOf" srcId="{5FAB95E0-F789-43E6-9C5D-4657F785E2E5}" destId="{9ED79104-0A2A-4383-AADE-CFEF4DC43803}" srcOrd="0" destOrd="0" presId="urn:microsoft.com/office/officeart/2011/layout/ConvergingText#3"/>
    <dgm:cxn modelId="{1F645702-875F-4E4C-909A-7BBDB3C8B8A1}" type="presParOf" srcId="{9ED79104-0A2A-4383-AADE-CFEF4DC43803}" destId="{720503FC-BD20-45FB-B142-4A26D55974C8}" srcOrd="0" destOrd="0" presId="urn:microsoft.com/office/officeart/2011/layout/ConvergingText#3"/>
    <dgm:cxn modelId="{8C08D79B-729E-4A58-8836-54159F9046EE}" type="presParOf" srcId="{9ED79104-0A2A-4383-AADE-CFEF4DC43803}" destId="{8E1143A9-76CD-4CBD-A851-0856E6F8EB74}" srcOrd="1" destOrd="0" presId="urn:microsoft.com/office/officeart/2011/layout/ConvergingText#3"/>
    <dgm:cxn modelId="{50B8A359-4B00-428F-B9A1-B20F0C26B9DA}" type="presParOf" srcId="{9ED79104-0A2A-4383-AADE-CFEF4DC43803}" destId="{3518DAD8-E125-43AD-BC9C-01E33D2D61F0}" srcOrd="2" destOrd="0" presId="urn:microsoft.com/office/officeart/2011/layout/ConvergingText#3"/>
    <dgm:cxn modelId="{4C0480C9-C53B-4226-B408-8E8F4BB0F445}" type="presParOf" srcId="{9ED79104-0A2A-4383-AADE-CFEF4DC43803}" destId="{8C0B2FD7-C3DB-4AA1-8EC1-B3A469C6A4D0}" srcOrd="3" destOrd="0" presId="urn:microsoft.com/office/officeart/2011/layout/ConvergingText#3"/>
    <dgm:cxn modelId="{4DFF440F-5CC2-483B-B868-E9CD51A7BFE7}" type="presParOf" srcId="{9ED79104-0A2A-4383-AADE-CFEF4DC43803}" destId="{1EA4CDF9-F37F-4D9B-B35C-BF947FA005C4}" srcOrd="4" destOrd="0" presId="urn:microsoft.com/office/officeart/2011/layout/ConvergingText#3"/>
    <dgm:cxn modelId="{1DAC757F-E4F6-4E98-9ADB-7521FBFEB59F}" type="presParOf" srcId="{9ED79104-0A2A-4383-AADE-CFEF4DC43803}" destId="{8B65797F-9431-43DE-B039-7AE54F7EE9EE}" srcOrd="5" destOrd="0" presId="urn:microsoft.com/office/officeart/2011/layout/ConvergingText#3"/>
    <dgm:cxn modelId="{130C63AC-DFC8-421E-BEF9-0C45B4BA4FFD}" type="presParOf" srcId="{9ED79104-0A2A-4383-AADE-CFEF4DC43803}" destId="{3D630CBE-6BED-4156-8BAE-10F17A1D440C}" srcOrd="6" destOrd="0" presId="urn:microsoft.com/office/officeart/2011/layout/ConvergingText#3"/>
    <dgm:cxn modelId="{BB64C858-2AF6-47A4-B962-8CAF9836398E}" type="presParOf" srcId="{9ED79104-0A2A-4383-AADE-CFEF4DC43803}" destId="{32AD0F5A-F59B-4433-B4E6-431F172AED71}" srcOrd="7" destOrd="0" presId="urn:microsoft.com/office/officeart/2011/layout/ConvergingText#3"/>
    <dgm:cxn modelId="{D8A133AE-4AEB-4D52-A189-D0C0CFE59374}" type="presParOf" srcId="{9ED79104-0A2A-4383-AADE-CFEF4DC43803}" destId="{5BF1BBFB-C854-41B8-8E12-16B7E404861D}" srcOrd="8" destOrd="0" presId="urn:microsoft.com/office/officeart/2011/layout/ConvergingText#3"/>
    <dgm:cxn modelId="{662A79AF-18E5-4741-B3A9-9A1A59DBD2B8}" type="presParOf" srcId="{9ED79104-0A2A-4383-AADE-CFEF4DC43803}" destId="{D16D6F6F-E3E3-46E2-864B-C8B09D05A864}" srcOrd="9" destOrd="0" presId="urn:microsoft.com/office/officeart/2011/layout/ConvergingText#3"/>
    <dgm:cxn modelId="{54654EAC-0154-4A3F-9985-C7DD25DB8E4F}" type="presParOf" srcId="{9ED79104-0A2A-4383-AADE-CFEF4DC43803}" destId="{CD2C6775-B99F-4CF5-A5B2-F07B857E8EA4}" srcOrd="10" destOrd="0" presId="urn:microsoft.com/office/officeart/2011/layout/ConvergingText#3"/>
    <dgm:cxn modelId="{4ACC2324-CF73-4086-B31D-69584BC4CCEA}" type="presParOf" srcId="{9ED79104-0A2A-4383-AADE-CFEF4DC43803}" destId="{EE018AEB-D633-486C-9180-98E530BB6E45}" srcOrd="11" destOrd="0" presId="urn:microsoft.com/office/officeart/2011/layout/ConvergingText#3"/>
    <dgm:cxn modelId="{476CAB25-8228-4BFC-9D7B-861FEED39C08}" type="presParOf" srcId="{9ED79104-0A2A-4383-AADE-CFEF4DC43803}" destId="{17CC661C-D619-4D9A-9F9E-C08109B1FA0A}" srcOrd="12" destOrd="0" presId="urn:microsoft.com/office/officeart/2011/layout/ConvergingText#3"/>
    <dgm:cxn modelId="{C36394C0-7E93-4A31-BE75-C8053F83F9D0}" type="presParOf" srcId="{9ED79104-0A2A-4383-AADE-CFEF4DC43803}" destId="{CE6341D1-4236-4AF4-BFE2-8B451086CF18}" srcOrd="13" destOrd="0" presId="urn:microsoft.com/office/officeart/2011/layout/ConvergingText#3"/>
    <dgm:cxn modelId="{E9DA37EB-8C6B-4D57-B829-6925C5F89A2E}" type="presParOf" srcId="{9ED79104-0A2A-4383-AADE-CFEF4DC43803}" destId="{16D467FC-AED2-48B2-A159-E0CE1FAFA809}" srcOrd="14" destOrd="0" presId="urn:microsoft.com/office/officeart/2011/layout/ConvergingText#3"/>
    <dgm:cxn modelId="{1DE5D21C-098B-41F9-956A-96C2A1CD7F05}" type="presParOf" srcId="{9ED79104-0A2A-4383-AADE-CFEF4DC43803}" destId="{37868259-5878-4983-BE50-6A92CF63D013}" srcOrd="15" destOrd="0" presId="urn:microsoft.com/office/officeart/2011/layout/ConvergingText#3"/>
    <dgm:cxn modelId="{783B1D87-B0F9-4408-900E-8AC64ABFDD62}" type="presParOf" srcId="{9ED79104-0A2A-4383-AADE-CFEF4DC43803}" destId="{106539A3-C488-4050-808F-3AEFE60B8920}" srcOrd="16" destOrd="0" presId="urn:microsoft.com/office/officeart/2011/layout/ConvergingText#3"/>
    <dgm:cxn modelId="{224FC4BE-8B54-44A8-A482-596E81518FD3}" type="presParOf" srcId="{9ED79104-0A2A-4383-AADE-CFEF4DC43803}" destId="{50DB6FCE-B12E-4E56-8F47-95FE8658F907}" srcOrd="17" destOrd="0" presId="urn:microsoft.com/office/officeart/2011/layout/ConvergingText#3"/>
    <dgm:cxn modelId="{0C346E5B-09F6-4B20-A6F2-5C7EE840A471}" type="presParOf" srcId="{9ED79104-0A2A-4383-AADE-CFEF4DC43803}" destId="{F68A6472-77D6-4FFD-B6FC-11FB293EDF8D}" srcOrd="18" destOrd="0" presId="urn:microsoft.com/office/officeart/2011/layout/ConvergingText#3"/>
    <dgm:cxn modelId="{9847E6F7-0603-422E-8AE6-0703E9BF6EF8}" type="presParOf" srcId="{9ED79104-0A2A-4383-AADE-CFEF4DC43803}" destId="{22CB4039-2367-4CD2-9E39-B3B91A87977A}" srcOrd="19" destOrd="0" presId="urn:microsoft.com/office/officeart/2011/layout/ConvergingText#3"/>
    <dgm:cxn modelId="{A66A8963-FDAA-4A7A-99C8-17CD8F9371A2}" type="presParOf" srcId="{9ED79104-0A2A-4383-AADE-CFEF4DC43803}" destId="{60CC2CED-F2DE-4992-BBBE-E8E6E5A0C9B8}" srcOrd="20" destOrd="0" presId="urn:microsoft.com/office/officeart/2011/layout/ConvergingText#3"/>
    <dgm:cxn modelId="{15EA908E-F4E9-45C4-B52B-2FAC2DA5BE42}" type="presParOf" srcId="{9ED79104-0A2A-4383-AADE-CFEF4DC43803}" destId="{D6C1D660-7341-4C60-B2AB-56CFD3B47B2A}" srcOrd="21" destOrd="0" presId="urn:microsoft.com/office/officeart/2011/layout/ConvergingText#3"/>
    <dgm:cxn modelId="{7C4CCF4F-5CE1-4360-BCEB-5A94EC128088}" type="presParOf" srcId="{9ED79104-0A2A-4383-AADE-CFEF4DC43803}" destId="{AE4E8E48-4C86-498D-8AEB-CF7980BA1FBD}" srcOrd="22" destOrd="0" presId="urn:microsoft.com/office/officeart/2011/layout/ConvergingText#3"/>
    <dgm:cxn modelId="{796D9F7D-B65E-49D8-AB06-D658E189ACCD}" type="presParOf" srcId="{9ED79104-0A2A-4383-AADE-CFEF4DC43803}" destId="{E7ABC5E2-2E05-4566-9DAC-E89724861CDF}" srcOrd="23" destOrd="0" presId="urn:microsoft.com/office/officeart/2011/layout/ConvergingText#3"/>
    <dgm:cxn modelId="{2687848B-BCA4-4B8F-922D-4B11DC63B2F5}" type="presParOf" srcId="{9ED79104-0A2A-4383-AADE-CFEF4DC43803}" destId="{015F0589-471C-41FD-9A82-5244683E705F}" srcOrd="24" destOrd="0" presId="urn:microsoft.com/office/officeart/2011/layout/ConvergingText#3"/>
    <dgm:cxn modelId="{212E25B5-3954-4076-AB5E-12343E4F95BC}" type="presParOf" srcId="{9ED79104-0A2A-4383-AADE-CFEF4DC43803}" destId="{4D4A4813-09D7-4C0E-A316-4C6F3AAF52B7}" srcOrd="25" destOrd="0" presId="urn:microsoft.com/office/officeart/2011/layout/ConvergingText#3"/>
    <dgm:cxn modelId="{492E69E0-8DDA-4204-A983-5C3857AD5351}" type="presParOf" srcId="{9ED79104-0A2A-4383-AADE-CFEF4DC43803}" destId="{53E97B83-8EF8-4071-87F9-8BD06AFF2048}" srcOrd="26" destOrd="0" presId="urn:microsoft.com/office/officeart/2011/layout/ConvergingText#3"/>
    <dgm:cxn modelId="{44723069-A459-46BE-8B3A-E5291940C8BC}" type="presParOf" srcId="{9ED79104-0A2A-4383-AADE-CFEF4DC43803}" destId="{71F88846-5919-44E9-AA0D-C8EE5D8ED039}" srcOrd="27" destOrd="0" presId="urn:microsoft.com/office/officeart/2011/layout/ConvergingText#3"/>
    <dgm:cxn modelId="{E10100FF-25A7-4379-839F-EEA618967507}" type="presParOf" srcId="{9ED79104-0A2A-4383-AADE-CFEF4DC43803}" destId="{8313A380-03C1-4468-8156-D65673BCDC42}" srcOrd="28" destOrd="0" presId="urn:microsoft.com/office/officeart/2011/layout/ConvergingText#3"/>
    <dgm:cxn modelId="{A4759903-2BBA-4965-B222-7B1DBB11E79B}" type="presParOf" srcId="{9ED79104-0A2A-4383-AADE-CFEF4DC43803}" destId="{455DFBE5-C7D4-4FB1-98D4-B82A39715B8D}" srcOrd="29" destOrd="0" presId="urn:microsoft.com/office/officeart/2011/layout/ConvergingText#3"/>
    <dgm:cxn modelId="{42860DB3-C410-43C9-B3F8-F847EDCB1C1B}" type="presParOf" srcId="{9ED79104-0A2A-4383-AADE-CFEF4DC43803}" destId="{A6ECDF87-4C3A-483A-889B-42AB4E3075C4}" srcOrd="30" destOrd="0" presId="urn:microsoft.com/office/officeart/2011/layout/ConvergingText#3"/>
    <dgm:cxn modelId="{372123C3-9451-46C3-B3CB-6BC23570ACB7}" type="presParOf" srcId="{9ED79104-0A2A-4383-AADE-CFEF4DC43803}" destId="{945B1ECE-6862-4404-A3EB-BF57D36A21F9}" srcOrd="31" destOrd="0" presId="urn:microsoft.com/office/officeart/2011/layout/ConvergingText#3"/>
    <dgm:cxn modelId="{971E764A-590F-4981-8BE2-9C87187CEC75}" type="presParOf" srcId="{9ED79104-0A2A-4383-AADE-CFEF4DC43803}" destId="{65D12729-2E3F-4FE3-B5DE-6680B1D688DB}" srcOrd="32" destOrd="0" presId="urn:microsoft.com/office/officeart/2011/layout/ConvergingText#3"/>
    <dgm:cxn modelId="{1AAD9A17-179B-4266-B302-C83A7A03EBBE}" type="presParOf" srcId="{9ED79104-0A2A-4383-AADE-CFEF4DC43803}" destId="{F21D3919-78D2-46B9-8D80-3DC8034E6A4C}" srcOrd="33" destOrd="0" presId="urn:microsoft.com/office/officeart/2011/layout/ConvergingText#3"/>
    <dgm:cxn modelId="{EA810F65-5B4B-41D0-AE8A-626A83193FE0}" type="presParOf" srcId="{9ED79104-0A2A-4383-AADE-CFEF4DC43803}" destId="{99F7F394-7B17-4288-ACF5-D699B9074446}" srcOrd="34" destOrd="0" presId="urn:microsoft.com/office/officeart/2011/layout/ConvergingText#3"/>
    <dgm:cxn modelId="{B09D634A-CB16-42FD-987B-0C08C9B5EF3E}" type="presParOf" srcId="{9ED79104-0A2A-4383-AADE-CFEF4DC43803}" destId="{2525F129-8FFF-4458-B977-D5EAF21156E6}" srcOrd="35" destOrd="0" presId="urn:microsoft.com/office/officeart/2011/layout/ConvergingText#3"/>
    <dgm:cxn modelId="{6424CA87-B266-40D8-B215-D2684ED6E396}" type="presParOf" srcId="{9ED79104-0A2A-4383-AADE-CFEF4DC43803}" destId="{04C71C3B-7E92-4200-BC0B-6A0127110B37}" srcOrd="36" destOrd="0" presId="urn:microsoft.com/office/officeart/2011/layout/ConvergingTex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928DF6-5A50-4FB9-B26C-331C4B2C26B3}" type="doc">
      <dgm:prSet loTypeId="urn:microsoft.com/office/officeart/2009/3/layout/PhasedProcess" loCatId="process" qsTypeId="urn:microsoft.com/office/officeart/2005/8/quickstyle/simple1" qsCatId="simple" csTypeId="urn:microsoft.com/office/officeart/2005/8/colors/accent2_3" csCatId="accent2" phldr="1"/>
      <dgm:spPr/>
      <dgm:t>
        <a:bodyPr/>
        <a:lstStyle/>
        <a:p>
          <a:endParaRPr lang="en-US"/>
        </a:p>
      </dgm:t>
    </dgm:pt>
    <dgm:pt modelId="{11A0A496-FC4D-45E6-B9E0-06C6C1C54887}">
      <dgm:prSet phldrT="[Text]"/>
      <dgm:spPr/>
      <dgm:t>
        <a:bodyPr/>
        <a:lstStyle/>
        <a:p>
          <a:r>
            <a:rPr lang="en-US" dirty="0" smtClean="0"/>
            <a:t>Strategic Plan Development</a:t>
          </a:r>
          <a:endParaRPr lang="en-US" dirty="0"/>
        </a:p>
      </dgm:t>
    </dgm:pt>
    <dgm:pt modelId="{FA73AA0F-3C07-4893-B32F-0F8E28116731}" type="parTrans" cxnId="{16F20B9E-C890-4E61-8B07-A2E210668987}">
      <dgm:prSet/>
      <dgm:spPr/>
      <dgm:t>
        <a:bodyPr/>
        <a:lstStyle/>
        <a:p>
          <a:endParaRPr lang="en-US"/>
        </a:p>
      </dgm:t>
    </dgm:pt>
    <dgm:pt modelId="{8F060C9F-0B1E-42E2-B0E9-E801AC4E4B08}" type="sibTrans" cxnId="{16F20B9E-C890-4E61-8B07-A2E210668987}">
      <dgm:prSet/>
      <dgm:spPr/>
      <dgm:t>
        <a:bodyPr/>
        <a:lstStyle/>
        <a:p>
          <a:endParaRPr lang="en-US"/>
        </a:p>
      </dgm:t>
    </dgm:pt>
    <dgm:pt modelId="{83C3B98E-5D89-4F38-9BE8-B2B29FFEE53C}">
      <dgm:prSet phldrT="[Text]" custT="1"/>
      <dgm:spPr/>
      <dgm:t>
        <a:bodyPr/>
        <a:lstStyle/>
        <a:p>
          <a:r>
            <a:rPr lang="en-US" sz="1400" b="1" dirty="0" smtClean="0"/>
            <a:t>LIBC</a:t>
          </a:r>
          <a:endParaRPr lang="en-US" sz="1400" b="1" dirty="0"/>
        </a:p>
      </dgm:t>
    </dgm:pt>
    <dgm:pt modelId="{8A4D896C-FDFE-4F18-BFE0-36B286CFD237}" type="parTrans" cxnId="{C4A56B58-E89A-4314-9563-21139CA45DC2}">
      <dgm:prSet/>
      <dgm:spPr/>
      <dgm:t>
        <a:bodyPr/>
        <a:lstStyle/>
        <a:p>
          <a:endParaRPr lang="en-US"/>
        </a:p>
      </dgm:t>
    </dgm:pt>
    <dgm:pt modelId="{7A455ECB-A23F-41C0-B137-EC55B0B2B978}" type="sibTrans" cxnId="{C4A56B58-E89A-4314-9563-21139CA45DC2}">
      <dgm:prSet/>
      <dgm:spPr/>
      <dgm:t>
        <a:bodyPr/>
        <a:lstStyle/>
        <a:p>
          <a:endParaRPr lang="en-US"/>
        </a:p>
      </dgm:t>
    </dgm:pt>
    <dgm:pt modelId="{619221BD-8974-4625-816C-2C3541D2FA50}">
      <dgm:prSet phldrT="[Text]" custT="1"/>
      <dgm:spPr/>
      <dgm:t>
        <a:bodyPr/>
        <a:lstStyle/>
        <a:p>
          <a:r>
            <a:rPr lang="en-US" sz="1400" b="1" dirty="0" smtClean="0"/>
            <a:t>LNHC</a:t>
          </a:r>
          <a:endParaRPr lang="en-US" sz="1400" b="1" dirty="0"/>
        </a:p>
      </dgm:t>
    </dgm:pt>
    <dgm:pt modelId="{BA2FACBF-991F-4563-951D-0C516B6B5C31}" type="parTrans" cxnId="{71992AEB-EBF2-4F0B-BB78-0512A03E1426}">
      <dgm:prSet/>
      <dgm:spPr/>
      <dgm:t>
        <a:bodyPr/>
        <a:lstStyle/>
        <a:p>
          <a:endParaRPr lang="en-US"/>
        </a:p>
      </dgm:t>
    </dgm:pt>
    <dgm:pt modelId="{919FB551-1CB7-4AC3-8FD1-B13D189EF4F9}" type="sibTrans" cxnId="{71992AEB-EBF2-4F0B-BB78-0512A03E1426}">
      <dgm:prSet/>
      <dgm:spPr/>
      <dgm:t>
        <a:bodyPr/>
        <a:lstStyle/>
        <a:p>
          <a:endParaRPr lang="en-US"/>
        </a:p>
      </dgm:t>
    </dgm:pt>
    <dgm:pt modelId="{272B412D-2B77-4EB0-A248-8AE699B9641B}">
      <dgm:prSet phldrT="[Text]" custT="1"/>
      <dgm:spPr/>
      <dgm:t>
        <a:bodyPr/>
        <a:lstStyle/>
        <a:p>
          <a:r>
            <a:rPr lang="en-US" sz="1200" b="1" dirty="0" smtClean="0"/>
            <a:t>LNHRTF</a:t>
          </a:r>
          <a:endParaRPr lang="en-US" sz="1200" b="1" dirty="0"/>
        </a:p>
      </dgm:t>
    </dgm:pt>
    <dgm:pt modelId="{6F82D90C-33C1-4104-ADC1-4BDC91E5817C}" type="parTrans" cxnId="{CD143963-E631-4414-B530-F1FF48358E0D}">
      <dgm:prSet/>
      <dgm:spPr/>
      <dgm:t>
        <a:bodyPr/>
        <a:lstStyle/>
        <a:p>
          <a:endParaRPr lang="en-US"/>
        </a:p>
      </dgm:t>
    </dgm:pt>
    <dgm:pt modelId="{7C09017C-C034-4672-9343-4C77FD21939B}" type="sibTrans" cxnId="{CD143963-E631-4414-B530-F1FF48358E0D}">
      <dgm:prSet/>
      <dgm:spPr/>
      <dgm:t>
        <a:bodyPr/>
        <a:lstStyle/>
        <a:p>
          <a:endParaRPr lang="en-US"/>
        </a:p>
      </dgm:t>
    </dgm:pt>
    <dgm:pt modelId="{7DD59584-9537-4884-B329-837FAB4D275B}">
      <dgm:prSet phldrT="[Text]"/>
      <dgm:spPr/>
      <dgm:t>
        <a:bodyPr/>
        <a:lstStyle/>
        <a:p>
          <a:r>
            <a:rPr lang="en-US" dirty="0" smtClean="0"/>
            <a:t>Strategic Plan Completion</a:t>
          </a:r>
          <a:endParaRPr lang="en-US" dirty="0"/>
        </a:p>
      </dgm:t>
    </dgm:pt>
    <dgm:pt modelId="{B9E583AF-E962-4F79-A7E5-1702253354D4}" type="parTrans" cxnId="{1BC91573-6F92-46FE-853B-A8129F32C991}">
      <dgm:prSet/>
      <dgm:spPr/>
      <dgm:t>
        <a:bodyPr/>
        <a:lstStyle/>
        <a:p>
          <a:endParaRPr lang="en-US"/>
        </a:p>
      </dgm:t>
    </dgm:pt>
    <dgm:pt modelId="{D32B6A7D-73F5-4CCC-8F6B-DBC5F95F2ADF}" type="sibTrans" cxnId="{1BC91573-6F92-46FE-853B-A8129F32C991}">
      <dgm:prSet/>
      <dgm:spPr/>
      <dgm:t>
        <a:bodyPr/>
        <a:lstStyle/>
        <a:p>
          <a:endParaRPr lang="en-US"/>
        </a:p>
      </dgm:t>
    </dgm:pt>
    <dgm:pt modelId="{8E0EDFA4-41E6-4478-A173-3B0EB433B169}">
      <dgm:prSet phldrT="[Text]" custT="1"/>
      <dgm:spPr/>
      <dgm:t>
        <a:bodyPr/>
        <a:lstStyle/>
        <a:p>
          <a:r>
            <a:rPr lang="en-US" sz="1100" dirty="0" smtClean="0"/>
            <a:t>HealthCare Service Needs</a:t>
          </a:r>
          <a:endParaRPr lang="en-US" sz="1100" dirty="0"/>
        </a:p>
      </dgm:t>
    </dgm:pt>
    <dgm:pt modelId="{3837E004-354F-4AF9-BCC7-F1824080944E}" type="parTrans" cxnId="{810BA21F-660F-4BF1-8B4C-430725FD36D8}">
      <dgm:prSet/>
      <dgm:spPr/>
      <dgm:t>
        <a:bodyPr/>
        <a:lstStyle/>
        <a:p>
          <a:endParaRPr lang="en-US"/>
        </a:p>
      </dgm:t>
    </dgm:pt>
    <dgm:pt modelId="{88F2FD61-3415-4E01-B93C-505A7A623929}" type="sibTrans" cxnId="{810BA21F-660F-4BF1-8B4C-430725FD36D8}">
      <dgm:prSet/>
      <dgm:spPr/>
      <dgm:t>
        <a:bodyPr/>
        <a:lstStyle/>
        <a:p>
          <a:endParaRPr lang="en-US"/>
        </a:p>
      </dgm:t>
    </dgm:pt>
    <dgm:pt modelId="{A6D785B0-2AC6-49E8-92BD-17A5506E8CE0}">
      <dgm:prSet phldrT="[Text]" custT="1"/>
      <dgm:spPr/>
      <dgm:t>
        <a:bodyPr/>
        <a:lstStyle/>
        <a:p>
          <a:r>
            <a:rPr lang="en-US" sz="1100" dirty="0" smtClean="0"/>
            <a:t>Health Care Resources</a:t>
          </a:r>
          <a:endParaRPr lang="en-US" sz="1100" dirty="0"/>
        </a:p>
      </dgm:t>
    </dgm:pt>
    <dgm:pt modelId="{AB024EE9-1C31-490A-9FCE-691EA77EF85B}" type="parTrans" cxnId="{166C39DB-2E8D-4808-8AD7-36F27CCD7539}">
      <dgm:prSet/>
      <dgm:spPr/>
      <dgm:t>
        <a:bodyPr/>
        <a:lstStyle/>
        <a:p>
          <a:endParaRPr lang="en-US"/>
        </a:p>
      </dgm:t>
    </dgm:pt>
    <dgm:pt modelId="{0EEE5751-4C8A-4418-87D1-1390BF990CC4}" type="sibTrans" cxnId="{166C39DB-2E8D-4808-8AD7-36F27CCD7539}">
      <dgm:prSet/>
      <dgm:spPr/>
      <dgm:t>
        <a:bodyPr/>
        <a:lstStyle/>
        <a:p>
          <a:endParaRPr lang="en-US"/>
        </a:p>
      </dgm:t>
    </dgm:pt>
    <dgm:pt modelId="{452BBD9C-62BA-4FA7-B17B-8B235DC7688B}">
      <dgm:prSet phldrT="[Text]"/>
      <dgm:spPr/>
      <dgm:t>
        <a:bodyPr/>
        <a:lstStyle/>
        <a:p>
          <a:r>
            <a:rPr lang="en-US" dirty="0" smtClean="0"/>
            <a:t>Strategic Plan Implementation</a:t>
          </a:r>
          <a:endParaRPr lang="en-US" dirty="0"/>
        </a:p>
      </dgm:t>
    </dgm:pt>
    <dgm:pt modelId="{0C8F191F-D6CF-4DFD-9F6B-FCE470CBDBEE}" type="parTrans" cxnId="{11EA067F-839C-4F89-A90D-F14ACC228046}">
      <dgm:prSet/>
      <dgm:spPr/>
      <dgm:t>
        <a:bodyPr/>
        <a:lstStyle/>
        <a:p>
          <a:endParaRPr lang="en-US"/>
        </a:p>
      </dgm:t>
    </dgm:pt>
    <dgm:pt modelId="{221447E5-B696-45FC-873C-AB12C1412E46}" type="sibTrans" cxnId="{11EA067F-839C-4F89-A90D-F14ACC228046}">
      <dgm:prSet/>
      <dgm:spPr/>
      <dgm:t>
        <a:bodyPr/>
        <a:lstStyle/>
        <a:p>
          <a:endParaRPr lang="en-US"/>
        </a:p>
      </dgm:t>
    </dgm:pt>
    <dgm:pt modelId="{07E581FA-A3C0-4873-9181-4D4E99325C8A}">
      <dgm:prSet phldrT="[Text]" custT="1"/>
      <dgm:spPr/>
      <dgm:t>
        <a:bodyPr/>
        <a:lstStyle/>
        <a:p>
          <a:r>
            <a:rPr lang="en-US" sz="1400" dirty="0" smtClean="0"/>
            <a:t>Lummi Nation Comprehensive Health Care System</a:t>
          </a:r>
          <a:endParaRPr lang="en-US" sz="1400" dirty="0"/>
        </a:p>
      </dgm:t>
    </dgm:pt>
    <dgm:pt modelId="{2C5ED77D-BCEC-42FA-A819-7ADD0AA0F530}" type="parTrans" cxnId="{07EE072D-8913-4895-84EA-F875C69A8B4B}">
      <dgm:prSet/>
      <dgm:spPr/>
      <dgm:t>
        <a:bodyPr/>
        <a:lstStyle/>
        <a:p>
          <a:endParaRPr lang="en-US"/>
        </a:p>
      </dgm:t>
    </dgm:pt>
    <dgm:pt modelId="{A9A6ED31-0B6E-41FA-977B-811267341010}" type="sibTrans" cxnId="{07EE072D-8913-4895-84EA-F875C69A8B4B}">
      <dgm:prSet/>
      <dgm:spPr/>
      <dgm:t>
        <a:bodyPr/>
        <a:lstStyle/>
        <a:p>
          <a:endParaRPr lang="en-US"/>
        </a:p>
      </dgm:t>
    </dgm:pt>
    <dgm:pt modelId="{DA7A44FC-7338-4E67-B5B9-3AD38E122BD6}" type="pres">
      <dgm:prSet presAssocID="{0A928DF6-5A50-4FB9-B26C-331C4B2C26B3}" presName="Name0" presStyleCnt="0">
        <dgm:presLayoutVars>
          <dgm:chMax val="3"/>
          <dgm:chPref val="3"/>
          <dgm:bulletEnabled val="1"/>
          <dgm:dir/>
          <dgm:animLvl val="lvl"/>
        </dgm:presLayoutVars>
      </dgm:prSet>
      <dgm:spPr/>
      <dgm:t>
        <a:bodyPr/>
        <a:lstStyle/>
        <a:p>
          <a:endParaRPr lang="en-US"/>
        </a:p>
      </dgm:t>
    </dgm:pt>
    <dgm:pt modelId="{3BCE2435-06B5-47AE-81F6-CE4FA1BAA466}" type="pres">
      <dgm:prSet presAssocID="{0A928DF6-5A50-4FB9-B26C-331C4B2C26B3}" presName="arc1" presStyleLbl="node1" presStyleIdx="0" presStyleCnt="4"/>
      <dgm:spPr/>
    </dgm:pt>
    <dgm:pt modelId="{830D0B1F-F8F4-4FB2-A4D8-6A5042EA9F25}" type="pres">
      <dgm:prSet presAssocID="{0A928DF6-5A50-4FB9-B26C-331C4B2C26B3}" presName="arc3" presStyleLbl="node1" presStyleIdx="1" presStyleCnt="4"/>
      <dgm:spPr/>
    </dgm:pt>
    <dgm:pt modelId="{F7B0E8BB-211B-4873-8EDB-6F6668B70276}" type="pres">
      <dgm:prSet presAssocID="{0A928DF6-5A50-4FB9-B26C-331C4B2C26B3}" presName="parentText2" presStyleLbl="revTx" presStyleIdx="0" presStyleCnt="3">
        <dgm:presLayoutVars>
          <dgm:chMax val="4"/>
          <dgm:chPref val="3"/>
          <dgm:bulletEnabled val="1"/>
        </dgm:presLayoutVars>
      </dgm:prSet>
      <dgm:spPr/>
      <dgm:t>
        <a:bodyPr/>
        <a:lstStyle/>
        <a:p>
          <a:endParaRPr lang="en-US"/>
        </a:p>
      </dgm:t>
    </dgm:pt>
    <dgm:pt modelId="{D37203A1-EFD6-4B35-9D52-9DA0B8546726}" type="pres">
      <dgm:prSet presAssocID="{0A928DF6-5A50-4FB9-B26C-331C4B2C26B3}" presName="arc2" presStyleLbl="node1" presStyleIdx="2" presStyleCnt="4" custLinFactNeighborX="7163"/>
      <dgm:spPr/>
    </dgm:pt>
    <dgm:pt modelId="{C66AAA5B-B899-480E-BBFE-60FD72504714}" type="pres">
      <dgm:prSet presAssocID="{0A928DF6-5A50-4FB9-B26C-331C4B2C26B3}" presName="arc4" presStyleLbl="node1" presStyleIdx="3" presStyleCnt="4" custLinFactNeighborX="7376"/>
      <dgm:spPr/>
    </dgm:pt>
    <dgm:pt modelId="{1570FCEA-DC3C-4BCB-8D31-75D4C6C3DF64}" type="pres">
      <dgm:prSet presAssocID="{0A928DF6-5A50-4FB9-B26C-331C4B2C26B3}" presName="parentText3" presStyleLbl="revTx" presStyleIdx="1" presStyleCnt="3" custLinFactNeighborX="17613">
        <dgm:presLayoutVars>
          <dgm:chMax val="1"/>
          <dgm:chPref val="1"/>
          <dgm:bulletEnabled val="1"/>
        </dgm:presLayoutVars>
      </dgm:prSet>
      <dgm:spPr/>
      <dgm:t>
        <a:bodyPr/>
        <a:lstStyle/>
        <a:p>
          <a:endParaRPr lang="en-US"/>
        </a:p>
      </dgm:t>
    </dgm:pt>
    <dgm:pt modelId="{AD9622D1-212D-49A8-BE59-E321A8925555}" type="pres">
      <dgm:prSet presAssocID="{0A928DF6-5A50-4FB9-B26C-331C4B2C26B3}" presName="middleComposite" presStyleCnt="0"/>
      <dgm:spPr/>
    </dgm:pt>
    <dgm:pt modelId="{870402CC-5D38-4C90-B2F6-C24D9EB285A9}" type="pres">
      <dgm:prSet presAssocID="{8E0EDFA4-41E6-4478-A173-3B0EB433B169}" presName="circ1" presStyleLbl="vennNode1" presStyleIdx="0" presStyleCnt="8" custScaleX="118487"/>
      <dgm:spPr/>
      <dgm:t>
        <a:bodyPr/>
        <a:lstStyle/>
        <a:p>
          <a:endParaRPr lang="en-US"/>
        </a:p>
      </dgm:t>
    </dgm:pt>
    <dgm:pt modelId="{6E338861-5401-4022-810E-3E0099E97C59}" type="pres">
      <dgm:prSet presAssocID="{8E0EDFA4-41E6-4478-A173-3B0EB433B169}" presName="circ1Tx" presStyleLbl="revTx" presStyleIdx="1" presStyleCnt="3">
        <dgm:presLayoutVars>
          <dgm:chMax val="0"/>
          <dgm:chPref val="0"/>
        </dgm:presLayoutVars>
      </dgm:prSet>
      <dgm:spPr/>
      <dgm:t>
        <a:bodyPr/>
        <a:lstStyle/>
        <a:p>
          <a:endParaRPr lang="en-US"/>
        </a:p>
      </dgm:t>
    </dgm:pt>
    <dgm:pt modelId="{2DEEA903-0BDB-454C-A3E2-39DECEC8A96B}" type="pres">
      <dgm:prSet presAssocID="{A6D785B0-2AC6-49E8-92BD-17A5506E8CE0}" presName="circ2" presStyleLbl="vennNode1" presStyleIdx="1" presStyleCnt="8" custScaleX="119024" custLinFactNeighborX="11496"/>
      <dgm:spPr/>
      <dgm:t>
        <a:bodyPr/>
        <a:lstStyle/>
        <a:p>
          <a:endParaRPr lang="en-US"/>
        </a:p>
      </dgm:t>
    </dgm:pt>
    <dgm:pt modelId="{B50D0C5F-F142-416F-ACE6-945E76DA9A16}" type="pres">
      <dgm:prSet presAssocID="{A6D785B0-2AC6-49E8-92BD-17A5506E8CE0}" presName="circ2Tx" presStyleLbl="revTx" presStyleIdx="1" presStyleCnt="3">
        <dgm:presLayoutVars>
          <dgm:chMax val="0"/>
          <dgm:chPref val="0"/>
        </dgm:presLayoutVars>
      </dgm:prSet>
      <dgm:spPr/>
      <dgm:t>
        <a:bodyPr/>
        <a:lstStyle/>
        <a:p>
          <a:endParaRPr lang="en-US"/>
        </a:p>
      </dgm:t>
    </dgm:pt>
    <dgm:pt modelId="{72255923-F885-4D53-84CB-8155DD85E369}" type="pres">
      <dgm:prSet presAssocID="{0A928DF6-5A50-4FB9-B26C-331C4B2C26B3}" presName="leftComposite" presStyleCnt="0"/>
      <dgm:spPr/>
    </dgm:pt>
    <dgm:pt modelId="{8F2C310F-9378-4F56-9882-0A74F1230CFD}" type="pres">
      <dgm:prSet presAssocID="{83C3B98E-5D89-4F38-9BE8-B2B29FFEE53C}" presName="childText1_1" presStyleLbl="vennNode1" presStyleIdx="2" presStyleCnt="8">
        <dgm:presLayoutVars>
          <dgm:chMax val="0"/>
          <dgm:chPref val="0"/>
        </dgm:presLayoutVars>
      </dgm:prSet>
      <dgm:spPr/>
      <dgm:t>
        <a:bodyPr/>
        <a:lstStyle/>
        <a:p>
          <a:endParaRPr lang="en-US"/>
        </a:p>
      </dgm:t>
    </dgm:pt>
    <dgm:pt modelId="{A60DF2D5-0B37-4E05-B816-B35E8659A450}" type="pres">
      <dgm:prSet presAssocID="{83C3B98E-5D89-4F38-9BE8-B2B29FFEE53C}" presName="ellipse1" presStyleLbl="vennNode1" presStyleIdx="3" presStyleCnt="8"/>
      <dgm:spPr/>
    </dgm:pt>
    <dgm:pt modelId="{DAC27B6F-9827-43F5-AA81-FEF1C222E23A}" type="pres">
      <dgm:prSet presAssocID="{83C3B98E-5D89-4F38-9BE8-B2B29FFEE53C}" presName="ellipse2" presStyleLbl="vennNode1" presStyleIdx="4" presStyleCnt="8"/>
      <dgm:spPr/>
    </dgm:pt>
    <dgm:pt modelId="{C1FA8AFD-9FA4-4CCB-900C-1B072D554C97}" type="pres">
      <dgm:prSet presAssocID="{619221BD-8974-4625-816C-2C3541D2FA50}" presName="childText1_2" presStyleLbl="vennNode1" presStyleIdx="5" presStyleCnt="8" custScaleX="123512">
        <dgm:presLayoutVars>
          <dgm:chMax val="0"/>
          <dgm:chPref val="0"/>
        </dgm:presLayoutVars>
      </dgm:prSet>
      <dgm:spPr/>
      <dgm:t>
        <a:bodyPr/>
        <a:lstStyle/>
        <a:p>
          <a:endParaRPr lang="en-US"/>
        </a:p>
      </dgm:t>
    </dgm:pt>
    <dgm:pt modelId="{1A9B81D2-17FD-4731-B799-085CCB8F6B77}" type="pres">
      <dgm:prSet presAssocID="{619221BD-8974-4625-816C-2C3541D2FA50}" presName="ellipse3" presStyleLbl="vennNode1" presStyleIdx="6" presStyleCnt="8"/>
      <dgm:spPr/>
    </dgm:pt>
    <dgm:pt modelId="{C616DB6A-E932-42E5-8A57-4226C6882BB8}" type="pres">
      <dgm:prSet presAssocID="{272B412D-2B77-4EB0-A248-8AE699B9641B}" presName="childText1_3" presStyleLbl="vennNode1" presStyleIdx="7" presStyleCnt="8" custScaleX="132384">
        <dgm:presLayoutVars>
          <dgm:chMax val="0"/>
          <dgm:chPref val="0"/>
        </dgm:presLayoutVars>
      </dgm:prSet>
      <dgm:spPr/>
      <dgm:t>
        <a:bodyPr/>
        <a:lstStyle/>
        <a:p>
          <a:endParaRPr lang="en-US"/>
        </a:p>
      </dgm:t>
    </dgm:pt>
    <dgm:pt modelId="{89F1F6B7-8ACD-4F45-BE4A-1D828D7B5729}" type="pres">
      <dgm:prSet presAssocID="{0A928DF6-5A50-4FB9-B26C-331C4B2C26B3}" presName="rightChild" presStyleLbl="node2" presStyleIdx="0" presStyleCnt="1" custScaleX="140965" custLinFactNeighborX="17648" custLinFactNeighborY="-458">
        <dgm:presLayoutVars>
          <dgm:chMax val="0"/>
          <dgm:chPref val="0"/>
        </dgm:presLayoutVars>
      </dgm:prSet>
      <dgm:spPr/>
      <dgm:t>
        <a:bodyPr/>
        <a:lstStyle/>
        <a:p>
          <a:endParaRPr lang="en-US"/>
        </a:p>
      </dgm:t>
    </dgm:pt>
    <dgm:pt modelId="{66C4B737-7278-4805-ADE8-4AF6A4999C66}" type="pres">
      <dgm:prSet presAssocID="{0A928DF6-5A50-4FB9-B26C-331C4B2C26B3}" presName="parentText1" presStyleLbl="revTx" presStyleIdx="2" presStyleCnt="3">
        <dgm:presLayoutVars>
          <dgm:chMax val="4"/>
          <dgm:chPref val="3"/>
          <dgm:bulletEnabled val="1"/>
        </dgm:presLayoutVars>
      </dgm:prSet>
      <dgm:spPr/>
      <dgm:t>
        <a:bodyPr/>
        <a:lstStyle/>
        <a:p>
          <a:endParaRPr lang="en-US"/>
        </a:p>
      </dgm:t>
    </dgm:pt>
  </dgm:ptLst>
  <dgm:cxnLst>
    <dgm:cxn modelId="{5AFCA6EC-A37D-4854-8734-718067143726}" type="presOf" srcId="{7DD59584-9537-4884-B329-837FAB4D275B}" destId="{F7B0E8BB-211B-4873-8EDB-6F6668B70276}" srcOrd="0" destOrd="0" presId="urn:microsoft.com/office/officeart/2009/3/layout/PhasedProcess"/>
    <dgm:cxn modelId="{07EE072D-8913-4895-84EA-F875C69A8B4B}" srcId="{452BBD9C-62BA-4FA7-B17B-8B235DC7688B}" destId="{07E581FA-A3C0-4873-9181-4D4E99325C8A}" srcOrd="0" destOrd="0" parTransId="{2C5ED77D-BCEC-42FA-A819-7ADD0AA0F530}" sibTransId="{A9A6ED31-0B6E-41FA-977B-811267341010}"/>
    <dgm:cxn modelId="{465E9F6F-E2A5-444E-BE7B-34A31A809933}" type="presOf" srcId="{A6D785B0-2AC6-49E8-92BD-17A5506E8CE0}" destId="{B50D0C5F-F142-416F-ACE6-945E76DA9A16}" srcOrd="1" destOrd="0" presId="urn:microsoft.com/office/officeart/2009/3/layout/PhasedProcess"/>
    <dgm:cxn modelId="{CD143963-E631-4414-B530-F1FF48358E0D}" srcId="{11A0A496-FC4D-45E6-B9E0-06C6C1C54887}" destId="{272B412D-2B77-4EB0-A248-8AE699B9641B}" srcOrd="2" destOrd="0" parTransId="{6F82D90C-33C1-4104-ADC1-4BDC91E5817C}" sibTransId="{7C09017C-C034-4672-9343-4C77FD21939B}"/>
    <dgm:cxn modelId="{6D15C016-4184-4875-B56F-BFBBB353F443}" type="presOf" srcId="{11A0A496-FC4D-45E6-B9E0-06C6C1C54887}" destId="{66C4B737-7278-4805-ADE8-4AF6A4999C66}" srcOrd="0" destOrd="0" presId="urn:microsoft.com/office/officeart/2009/3/layout/PhasedProcess"/>
    <dgm:cxn modelId="{C3AD2391-2942-4A49-862B-E14374205EDD}" type="presOf" srcId="{07E581FA-A3C0-4873-9181-4D4E99325C8A}" destId="{89F1F6B7-8ACD-4F45-BE4A-1D828D7B5729}" srcOrd="0" destOrd="0" presId="urn:microsoft.com/office/officeart/2009/3/layout/PhasedProcess"/>
    <dgm:cxn modelId="{C4A56B58-E89A-4314-9563-21139CA45DC2}" srcId="{11A0A496-FC4D-45E6-B9E0-06C6C1C54887}" destId="{83C3B98E-5D89-4F38-9BE8-B2B29FFEE53C}" srcOrd="0" destOrd="0" parTransId="{8A4D896C-FDFE-4F18-BFE0-36B286CFD237}" sibTransId="{7A455ECB-A23F-41C0-B137-EC55B0B2B978}"/>
    <dgm:cxn modelId="{EC524534-CAEF-4136-B8A8-3620D9744722}" type="presOf" srcId="{83C3B98E-5D89-4F38-9BE8-B2B29FFEE53C}" destId="{8F2C310F-9378-4F56-9882-0A74F1230CFD}" srcOrd="0" destOrd="0" presId="urn:microsoft.com/office/officeart/2009/3/layout/PhasedProcess"/>
    <dgm:cxn modelId="{166C39DB-2E8D-4808-8AD7-36F27CCD7539}" srcId="{7DD59584-9537-4884-B329-837FAB4D275B}" destId="{A6D785B0-2AC6-49E8-92BD-17A5506E8CE0}" srcOrd="1" destOrd="0" parTransId="{AB024EE9-1C31-490A-9FCE-691EA77EF85B}" sibTransId="{0EEE5751-4C8A-4418-87D1-1390BF990CC4}"/>
    <dgm:cxn modelId="{71992AEB-EBF2-4F0B-BB78-0512A03E1426}" srcId="{11A0A496-FC4D-45E6-B9E0-06C6C1C54887}" destId="{619221BD-8974-4625-816C-2C3541D2FA50}" srcOrd="1" destOrd="0" parTransId="{BA2FACBF-991F-4563-951D-0C516B6B5C31}" sibTransId="{919FB551-1CB7-4AC3-8FD1-B13D189EF4F9}"/>
    <dgm:cxn modelId="{16F20B9E-C890-4E61-8B07-A2E210668987}" srcId="{0A928DF6-5A50-4FB9-B26C-331C4B2C26B3}" destId="{11A0A496-FC4D-45E6-B9E0-06C6C1C54887}" srcOrd="0" destOrd="0" parTransId="{FA73AA0F-3C07-4893-B32F-0F8E28116731}" sibTransId="{8F060C9F-0B1E-42E2-B0E9-E801AC4E4B08}"/>
    <dgm:cxn modelId="{71BAA939-0E4C-416D-8BE1-139CF934B737}" type="presOf" srcId="{A6D785B0-2AC6-49E8-92BD-17A5506E8CE0}" destId="{2DEEA903-0BDB-454C-A3E2-39DECEC8A96B}" srcOrd="0" destOrd="0" presId="urn:microsoft.com/office/officeart/2009/3/layout/PhasedProcess"/>
    <dgm:cxn modelId="{8E7BA800-C8D9-48AA-BAD4-80F6963F70DC}" type="presOf" srcId="{8E0EDFA4-41E6-4478-A173-3B0EB433B169}" destId="{870402CC-5D38-4C90-B2F6-C24D9EB285A9}" srcOrd="0" destOrd="0" presId="urn:microsoft.com/office/officeart/2009/3/layout/PhasedProcess"/>
    <dgm:cxn modelId="{810BA21F-660F-4BF1-8B4C-430725FD36D8}" srcId="{7DD59584-9537-4884-B329-837FAB4D275B}" destId="{8E0EDFA4-41E6-4478-A173-3B0EB433B169}" srcOrd="0" destOrd="0" parTransId="{3837E004-354F-4AF9-BCC7-F1824080944E}" sibTransId="{88F2FD61-3415-4E01-B93C-505A7A623929}"/>
    <dgm:cxn modelId="{ECA47698-071E-4CF7-9631-9C98F521C1F5}" type="presOf" srcId="{0A928DF6-5A50-4FB9-B26C-331C4B2C26B3}" destId="{DA7A44FC-7338-4E67-B5B9-3AD38E122BD6}" srcOrd="0" destOrd="0" presId="urn:microsoft.com/office/officeart/2009/3/layout/PhasedProcess"/>
    <dgm:cxn modelId="{1BC91573-6F92-46FE-853B-A8129F32C991}" srcId="{0A928DF6-5A50-4FB9-B26C-331C4B2C26B3}" destId="{7DD59584-9537-4884-B329-837FAB4D275B}" srcOrd="1" destOrd="0" parTransId="{B9E583AF-E962-4F79-A7E5-1702253354D4}" sibTransId="{D32B6A7D-73F5-4CCC-8F6B-DBC5F95F2ADF}"/>
    <dgm:cxn modelId="{7720267B-E400-439F-B9DB-8A16B87020F2}" type="presOf" srcId="{8E0EDFA4-41E6-4478-A173-3B0EB433B169}" destId="{6E338861-5401-4022-810E-3E0099E97C59}" srcOrd="1" destOrd="0" presId="urn:microsoft.com/office/officeart/2009/3/layout/PhasedProcess"/>
    <dgm:cxn modelId="{08ED16DA-BB64-42D1-BC28-EFF59FE03AE8}" type="presOf" srcId="{452BBD9C-62BA-4FA7-B17B-8B235DC7688B}" destId="{1570FCEA-DC3C-4BCB-8D31-75D4C6C3DF64}" srcOrd="0" destOrd="0" presId="urn:microsoft.com/office/officeart/2009/3/layout/PhasedProcess"/>
    <dgm:cxn modelId="{A7A09157-2D91-461D-9CBB-F784B0893517}" type="presOf" srcId="{619221BD-8974-4625-816C-2C3541D2FA50}" destId="{C1FA8AFD-9FA4-4CCB-900C-1B072D554C97}" srcOrd="0" destOrd="0" presId="urn:microsoft.com/office/officeart/2009/3/layout/PhasedProcess"/>
    <dgm:cxn modelId="{A2F695DB-372C-417A-94A5-9C5ED90B22FB}" type="presOf" srcId="{272B412D-2B77-4EB0-A248-8AE699B9641B}" destId="{C616DB6A-E932-42E5-8A57-4226C6882BB8}" srcOrd="0" destOrd="0" presId="urn:microsoft.com/office/officeart/2009/3/layout/PhasedProcess"/>
    <dgm:cxn modelId="{11EA067F-839C-4F89-A90D-F14ACC228046}" srcId="{0A928DF6-5A50-4FB9-B26C-331C4B2C26B3}" destId="{452BBD9C-62BA-4FA7-B17B-8B235DC7688B}" srcOrd="2" destOrd="0" parTransId="{0C8F191F-D6CF-4DFD-9F6B-FCE470CBDBEE}" sibTransId="{221447E5-B696-45FC-873C-AB12C1412E46}"/>
    <dgm:cxn modelId="{9134191D-3843-443B-9CEE-EBD0ED5CF835}" type="presParOf" srcId="{DA7A44FC-7338-4E67-B5B9-3AD38E122BD6}" destId="{3BCE2435-06B5-47AE-81F6-CE4FA1BAA466}" srcOrd="0" destOrd="0" presId="urn:microsoft.com/office/officeart/2009/3/layout/PhasedProcess"/>
    <dgm:cxn modelId="{470EAD6F-A0CA-4010-80D6-C09F331D04DF}" type="presParOf" srcId="{DA7A44FC-7338-4E67-B5B9-3AD38E122BD6}" destId="{830D0B1F-F8F4-4FB2-A4D8-6A5042EA9F25}" srcOrd="1" destOrd="0" presId="urn:microsoft.com/office/officeart/2009/3/layout/PhasedProcess"/>
    <dgm:cxn modelId="{23CB5FA4-FD8B-4F9F-BB81-63AC84C8DD79}" type="presParOf" srcId="{DA7A44FC-7338-4E67-B5B9-3AD38E122BD6}" destId="{F7B0E8BB-211B-4873-8EDB-6F6668B70276}" srcOrd="2" destOrd="0" presId="urn:microsoft.com/office/officeart/2009/3/layout/PhasedProcess"/>
    <dgm:cxn modelId="{A7EB9CBB-D9B4-4927-AA40-18A54685AB87}" type="presParOf" srcId="{DA7A44FC-7338-4E67-B5B9-3AD38E122BD6}" destId="{D37203A1-EFD6-4B35-9D52-9DA0B8546726}" srcOrd="3" destOrd="0" presId="urn:microsoft.com/office/officeart/2009/3/layout/PhasedProcess"/>
    <dgm:cxn modelId="{C40B2E78-CCFA-4147-97B7-847C1D2CB485}" type="presParOf" srcId="{DA7A44FC-7338-4E67-B5B9-3AD38E122BD6}" destId="{C66AAA5B-B899-480E-BBFE-60FD72504714}" srcOrd="4" destOrd="0" presId="urn:microsoft.com/office/officeart/2009/3/layout/PhasedProcess"/>
    <dgm:cxn modelId="{F3646B01-0140-4948-B2C8-D252212D8F77}" type="presParOf" srcId="{DA7A44FC-7338-4E67-B5B9-3AD38E122BD6}" destId="{1570FCEA-DC3C-4BCB-8D31-75D4C6C3DF64}" srcOrd="5" destOrd="0" presId="urn:microsoft.com/office/officeart/2009/3/layout/PhasedProcess"/>
    <dgm:cxn modelId="{F1F7D3F3-AB0B-4B5F-B7D7-21752D6F9FEB}" type="presParOf" srcId="{DA7A44FC-7338-4E67-B5B9-3AD38E122BD6}" destId="{AD9622D1-212D-49A8-BE59-E321A8925555}" srcOrd="6" destOrd="0" presId="urn:microsoft.com/office/officeart/2009/3/layout/PhasedProcess"/>
    <dgm:cxn modelId="{F78013E8-1717-41A1-A6AF-19A5B3ED5650}" type="presParOf" srcId="{AD9622D1-212D-49A8-BE59-E321A8925555}" destId="{870402CC-5D38-4C90-B2F6-C24D9EB285A9}" srcOrd="0" destOrd="0" presId="urn:microsoft.com/office/officeart/2009/3/layout/PhasedProcess"/>
    <dgm:cxn modelId="{20587572-FA56-47B3-B43A-0552EB1C2DAD}" type="presParOf" srcId="{AD9622D1-212D-49A8-BE59-E321A8925555}" destId="{6E338861-5401-4022-810E-3E0099E97C59}" srcOrd="1" destOrd="0" presId="urn:microsoft.com/office/officeart/2009/3/layout/PhasedProcess"/>
    <dgm:cxn modelId="{29CE6B9C-CD28-4192-85F4-DBB7A5B087CD}" type="presParOf" srcId="{AD9622D1-212D-49A8-BE59-E321A8925555}" destId="{2DEEA903-0BDB-454C-A3E2-39DECEC8A96B}" srcOrd="2" destOrd="0" presId="urn:microsoft.com/office/officeart/2009/3/layout/PhasedProcess"/>
    <dgm:cxn modelId="{E6958A92-59D0-4197-91B3-2A5651F1FCC1}" type="presParOf" srcId="{AD9622D1-212D-49A8-BE59-E321A8925555}" destId="{B50D0C5F-F142-416F-ACE6-945E76DA9A16}" srcOrd="3" destOrd="0" presId="urn:microsoft.com/office/officeart/2009/3/layout/PhasedProcess"/>
    <dgm:cxn modelId="{E105D452-BB26-4D46-B1F3-63B3874F6BFF}" type="presParOf" srcId="{DA7A44FC-7338-4E67-B5B9-3AD38E122BD6}" destId="{72255923-F885-4D53-84CB-8155DD85E369}" srcOrd="7" destOrd="0" presId="urn:microsoft.com/office/officeart/2009/3/layout/PhasedProcess"/>
    <dgm:cxn modelId="{BCC37C94-C5A4-42A7-8DC2-88F9C4CEC4DF}" type="presParOf" srcId="{72255923-F885-4D53-84CB-8155DD85E369}" destId="{8F2C310F-9378-4F56-9882-0A74F1230CFD}" srcOrd="0" destOrd="0" presId="urn:microsoft.com/office/officeart/2009/3/layout/PhasedProcess"/>
    <dgm:cxn modelId="{89FB99D7-6139-4FA4-AC14-780647DDAD45}" type="presParOf" srcId="{72255923-F885-4D53-84CB-8155DD85E369}" destId="{A60DF2D5-0B37-4E05-B816-B35E8659A450}" srcOrd="1" destOrd="0" presId="urn:microsoft.com/office/officeart/2009/3/layout/PhasedProcess"/>
    <dgm:cxn modelId="{F26A8B33-AF58-46DE-81AB-721E3AC1C698}" type="presParOf" srcId="{72255923-F885-4D53-84CB-8155DD85E369}" destId="{DAC27B6F-9827-43F5-AA81-FEF1C222E23A}" srcOrd="2" destOrd="0" presId="urn:microsoft.com/office/officeart/2009/3/layout/PhasedProcess"/>
    <dgm:cxn modelId="{592DEE61-28EE-471A-82F8-5DDF3E268FE5}" type="presParOf" srcId="{72255923-F885-4D53-84CB-8155DD85E369}" destId="{C1FA8AFD-9FA4-4CCB-900C-1B072D554C97}" srcOrd="3" destOrd="0" presId="urn:microsoft.com/office/officeart/2009/3/layout/PhasedProcess"/>
    <dgm:cxn modelId="{0B80ED31-A375-4BB8-A84C-F9FB7D699F49}" type="presParOf" srcId="{72255923-F885-4D53-84CB-8155DD85E369}" destId="{1A9B81D2-17FD-4731-B799-085CCB8F6B77}" srcOrd="4" destOrd="0" presId="urn:microsoft.com/office/officeart/2009/3/layout/PhasedProcess"/>
    <dgm:cxn modelId="{FEBA302B-58BD-41FC-839D-8C38AB4E23BE}" type="presParOf" srcId="{72255923-F885-4D53-84CB-8155DD85E369}" destId="{C616DB6A-E932-42E5-8A57-4226C6882BB8}" srcOrd="5" destOrd="0" presId="urn:microsoft.com/office/officeart/2009/3/layout/PhasedProcess"/>
    <dgm:cxn modelId="{621EF58F-A356-47D1-8DD6-BA8CC4327B90}" type="presParOf" srcId="{DA7A44FC-7338-4E67-B5B9-3AD38E122BD6}" destId="{89F1F6B7-8ACD-4F45-BE4A-1D828D7B5729}" srcOrd="8" destOrd="0" presId="urn:microsoft.com/office/officeart/2009/3/layout/PhasedProcess"/>
    <dgm:cxn modelId="{B80FF523-CD24-4B79-98FA-F10C1541B4DE}" type="presParOf" srcId="{DA7A44FC-7338-4E67-B5B9-3AD38E122BD6}" destId="{66C4B737-7278-4805-ADE8-4AF6A4999C66}" srcOrd="9" destOrd="0" presId="urn:microsoft.com/office/officeart/2009/3/layout/PhasedProcess"/>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0503FC-BD20-45FB-B142-4A26D55974C8}">
      <dsp:nvSpPr>
        <dsp:cNvPr id="0" name=""/>
        <dsp:cNvSpPr/>
      </dsp:nvSpPr>
      <dsp:spPr>
        <a:xfrm>
          <a:off x="7249842" y="2442930"/>
          <a:ext cx="214110" cy="214107"/>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1143A9-76CD-4CBD-A851-0856E6F8EB74}">
      <dsp:nvSpPr>
        <dsp:cNvPr id="0" name=""/>
        <dsp:cNvSpPr/>
      </dsp:nvSpPr>
      <dsp:spPr>
        <a:xfrm>
          <a:off x="6857430" y="2442930"/>
          <a:ext cx="214110" cy="214107"/>
        </a:xfrm>
        <a:prstGeom prst="ellips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18DAD8-E125-43AD-BC9C-01E33D2D61F0}">
      <dsp:nvSpPr>
        <dsp:cNvPr id="0" name=""/>
        <dsp:cNvSpPr/>
      </dsp:nvSpPr>
      <dsp:spPr>
        <a:xfrm>
          <a:off x="6465018" y="2442930"/>
          <a:ext cx="214110" cy="214107"/>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0B2FD7-C3DB-4AA1-8EC1-B3A469C6A4D0}">
      <dsp:nvSpPr>
        <dsp:cNvPr id="0" name=""/>
        <dsp:cNvSpPr/>
      </dsp:nvSpPr>
      <dsp:spPr>
        <a:xfrm>
          <a:off x="6073352" y="2442930"/>
          <a:ext cx="214110" cy="214107"/>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A4CDF9-F37F-4D9B-B35C-BF947FA005C4}">
      <dsp:nvSpPr>
        <dsp:cNvPr id="0" name=""/>
        <dsp:cNvSpPr/>
      </dsp:nvSpPr>
      <dsp:spPr>
        <a:xfrm>
          <a:off x="5680940" y="2442930"/>
          <a:ext cx="214110" cy="214107"/>
        </a:xfrm>
        <a:prstGeom prst="ellips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65797F-9431-43DE-B039-7AE54F7EE9EE}">
      <dsp:nvSpPr>
        <dsp:cNvPr id="0" name=""/>
        <dsp:cNvSpPr/>
      </dsp:nvSpPr>
      <dsp:spPr>
        <a:xfrm>
          <a:off x="5074417" y="2335876"/>
          <a:ext cx="428221" cy="428567"/>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630CBE-6BED-4156-8BAE-10F17A1D440C}">
      <dsp:nvSpPr>
        <dsp:cNvPr id="0" name=""/>
        <dsp:cNvSpPr/>
      </dsp:nvSpPr>
      <dsp:spPr>
        <a:xfrm>
          <a:off x="6900700" y="2000629"/>
          <a:ext cx="214110" cy="214107"/>
        </a:xfrm>
        <a:prstGeom prst="ellips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AD0F5A-F59B-4433-B4E6-431F172AED71}">
      <dsp:nvSpPr>
        <dsp:cNvPr id="0" name=""/>
        <dsp:cNvSpPr/>
      </dsp:nvSpPr>
      <dsp:spPr>
        <a:xfrm>
          <a:off x="6900700" y="2888400"/>
          <a:ext cx="214110" cy="214107"/>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F1BBFB-C854-41B8-8E12-16B7E404861D}">
      <dsp:nvSpPr>
        <dsp:cNvPr id="0" name=""/>
        <dsp:cNvSpPr/>
      </dsp:nvSpPr>
      <dsp:spPr>
        <a:xfrm>
          <a:off x="7091684" y="2192903"/>
          <a:ext cx="214110" cy="214107"/>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6D6F6F-E3E3-46E2-864B-C8B09D05A864}">
      <dsp:nvSpPr>
        <dsp:cNvPr id="0" name=""/>
        <dsp:cNvSpPr/>
      </dsp:nvSpPr>
      <dsp:spPr>
        <a:xfrm>
          <a:off x="7104366" y="2697183"/>
          <a:ext cx="214110" cy="214107"/>
        </a:xfrm>
        <a:prstGeom prst="ellips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2C6775-B99F-4CF5-A5B2-F07B857E8EA4}">
      <dsp:nvSpPr>
        <dsp:cNvPr id="0" name=""/>
        <dsp:cNvSpPr/>
      </dsp:nvSpPr>
      <dsp:spPr>
        <a:xfrm>
          <a:off x="2728896" y="1466065"/>
          <a:ext cx="2167965" cy="2168190"/>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t>Lummi Nation Health Care System</a:t>
          </a:r>
          <a:endParaRPr lang="en-US" sz="1400" kern="1200" dirty="0"/>
        </a:p>
      </dsp:txBody>
      <dsp:txXfrm>
        <a:off x="2728896" y="1466065"/>
        <a:ext cx="2167965" cy="2168190"/>
      </dsp:txXfrm>
    </dsp:sp>
    <dsp:sp modelId="{EE018AEB-D633-486C-9180-98E530BB6E45}">
      <dsp:nvSpPr>
        <dsp:cNvPr id="0" name=""/>
        <dsp:cNvSpPr/>
      </dsp:nvSpPr>
      <dsp:spPr>
        <a:xfrm>
          <a:off x="2567007" y="1280833"/>
          <a:ext cx="428221" cy="428567"/>
        </a:xfrm>
        <a:prstGeom prst="ellips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CC661C-D619-4D9A-9F9E-C08109B1FA0A}">
      <dsp:nvSpPr>
        <dsp:cNvPr id="0" name=""/>
        <dsp:cNvSpPr/>
      </dsp:nvSpPr>
      <dsp:spPr>
        <a:xfrm>
          <a:off x="2292468" y="1054753"/>
          <a:ext cx="214110" cy="214107"/>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6341D1-4236-4AF4-BFE2-8B451086CF18}">
      <dsp:nvSpPr>
        <dsp:cNvPr id="0" name=""/>
        <dsp:cNvSpPr/>
      </dsp:nvSpPr>
      <dsp:spPr>
        <a:xfrm>
          <a:off x="1835151" y="1054753"/>
          <a:ext cx="214110" cy="214107"/>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D467FC-AED2-48B2-A159-E0CE1FAFA809}">
      <dsp:nvSpPr>
        <dsp:cNvPr id="0" name=""/>
        <dsp:cNvSpPr/>
      </dsp:nvSpPr>
      <dsp:spPr>
        <a:xfrm>
          <a:off x="1377834" y="1054753"/>
          <a:ext cx="214110" cy="214107"/>
        </a:xfrm>
        <a:prstGeom prst="ellips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868259-5878-4983-BE50-6A92CF63D013}">
      <dsp:nvSpPr>
        <dsp:cNvPr id="0" name=""/>
        <dsp:cNvSpPr/>
      </dsp:nvSpPr>
      <dsp:spPr>
        <a:xfrm>
          <a:off x="920518" y="1054753"/>
          <a:ext cx="214110" cy="214107"/>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6539A3-C488-4050-808F-3AEFE60B8920}">
      <dsp:nvSpPr>
        <dsp:cNvPr id="0" name=""/>
        <dsp:cNvSpPr/>
      </dsp:nvSpPr>
      <dsp:spPr>
        <a:xfrm>
          <a:off x="462455" y="1054753"/>
          <a:ext cx="214110" cy="214107"/>
        </a:xfrm>
        <a:prstGeom prst="ellips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DB6FCE-B12E-4E56-8F47-95FE8658F907}">
      <dsp:nvSpPr>
        <dsp:cNvPr id="0" name=""/>
        <dsp:cNvSpPr/>
      </dsp:nvSpPr>
      <dsp:spPr>
        <a:xfrm>
          <a:off x="5138" y="1054753"/>
          <a:ext cx="214110" cy="214107"/>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CC2CED-F2DE-4992-BBBE-E8E6E5A0C9B8}">
      <dsp:nvSpPr>
        <dsp:cNvPr id="0" name=""/>
        <dsp:cNvSpPr/>
      </dsp:nvSpPr>
      <dsp:spPr>
        <a:xfrm>
          <a:off x="385965" y="502229"/>
          <a:ext cx="2509647" cy="550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en-US" sz="1600" b="1" kern="1200" dirty="0" smtClean="0"/>
            <a:t>Cultural &amp;Traditional Knowledge and Practices</a:t>
          </a:r>
          <a:endParaRPr lang="en-US" sz="1600" b="1" kern="1200" dirty="0"/>
        </a:p>
      </dsp:txBody>
      <dsp:txXfrm>
        <a:off x="385965" y="502229"/>
        <a:ext cx="2509647" cy="550763"/>
      </dsp:txXfrm>
    </dsp:sp>
    <dsp:sp modelId="{D6C1D660-7341-4C60-B2AB-56CFD3B47B2A}">
      <dsp:nvSpPr>
        <dsp:cNvPr id="0" name=""/>
        <dsp:cNvSpPr/>
      </dsp:nvSpPr>
      <dsp:spPr>
        <a:xfrm>
          <a:off x="2122373" y="2335876"/>
          <a:ext cx="428221" cy="428567"/>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4E8E48-4C86-498D-8AEB-CF7980BA1FBD}">
      <dsp:nvSpPr>
        <dsp:cNvPr id="0" name=""/>
        <dsp:cNvSpPr/>
      </dsp:nvSpPr>
      <dsp:spPr>
        <a:xfrm>
          <a:off x="1698628" y="2442930"/>
          <a:ext cx="214110" cy="214107"/>
        </a:xfrm>
        <a:prstGeom prst="ellips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ABC5E2-2E05-4566-9DAC-E89724861CDF}">
      <dsp:nvSpPr>
        <dsp:cNvPr id="0" name=""/>
        <dsp:cNvSpPr/>
      </dsp:nvSpPr>
      <dsp:spPr>
        <a:xfrm>
          <a:off x="1275628" y="2442930"/>
          <a:ext cx="214110" cy="214107"/>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5F0589-471C-41FD-9A82-5244683E705F}">
      <dsp:nvSpPr>
        <dsp:cNvPr id="0" name=""/>
        <dsp:cNvSpPr/>
      </dsp:nvSpPr>
      <dsp:spPr>
        <a:xfrm>
          <a:off x="851883" y="2442930"/>
          <a:ext cx="214110" cy="214107"/>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4A4813-09D7-4C0E-A316-4C6F3AAF52B7}">
      <dsp:nvSpPr>
        <dsp:cNvPr id="0" name=""/>
        <dsp:cNvSpPr/>
      </dsp:nvSpPr>
      <dsp:spPr>
        <a:xfrm>
          <a:off x="428883" y="2442930"/>
          <a:ext cx="214110" cy="214107"/>
        </a:xfrm>
        <a:prstGeom prst="ellips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E97B83-8EF8-4071-87F9-8BD06AFF2048}">
      <dsp:nvSpPr>
        <dsp:cNvPr id="0" name=""/>
        <dsp:cNvSpPr/>
      </dsp:nvSpPr>
      <dsp:spPr>
        <a:xfrm>
          <a:off x="5138" y="2442930"/>
          <a:ext cx="214110" cy="214107"/>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13A380-03C1-4468-8156-D65673BCDC42}">
      <dsp:nvSpPr>
        <dsp:cNvPr id="0" name=""/>
        <dsp:cNvSpPr/>
      </dsp:nvSpPr>
      <dsp:spPr>
        <a:xfrm>
          <a:off x="388104" y="1524001"/>
          <a:ext cx="1897902" cy="10215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en-US" sz="1600" b="1" kern="1200" dirty="0" smtClean="0"/>
            <a:t>Current Clinical, Behavioral Health, Rehab &amp; Recovery Services</a:t>
          </a:r>
          <a:endParaRPr lang="en-US" sz="1600" b="1" kern="1200" dirty="0"/>
        </a:p>
      </dsp:txBody>
      <dsp:txXfrm>
        <a:off x="388104" y="1524001"/>
        <a:ext cx="1897902" cy="1021522"/>
      </dsp:txXfrm>
    </dsp:sp>
    <dsp:sp modelId="{455DFBE5-C7D4-4FB1-98D4-B82A39715B8D}">
      <dsp:nvSpPr>
        <dsp:cNvPr id="0" name=""/>
        <dsp:cNvSpPr/>
      </dsp:nvSpPr>
      <dsp:spPr>
        <a:xfrm>
          <a:off x="2567007" y="3373311"/>
          <a:ext cx="428221" cy="428567"/>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ECDF87-4C3A-483A-889B-42AB4E3075C4}">
      <dsp:nvSpPr>
        <dsp:cNvPr id="0" name=""/>
        <dsp:cNvSpPr/>
      </dsp:nvSpPr>
      <dsp:spPr>
        <a:xfrm>
          <a:off x="2292468" y="3809626"/>
          <a:ext cx="214110" cy="214107"/>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5B1ECE-6862-4404-A3EB-BF57D36A21F9}">
      <dsp:nvSpPr>
        <dsp:cNvPr id="0" name=""/>
        <dsp:cNvSpPr/>
      </dsp:nvSpPr>
      <dsp:spPr>
        <a:xfrm>
          <a:off x="1835151" y="3809626"/>
          <a:ext cx="214110" cy="214107"/>
        </a:xfrm>
        <a:prstGeom prst="ellips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D12729-2E3F-4FE3-B5DE-6680B1D688DB}">
      <dsp:nvSpPr>
        <dsp:cNvPr id="0" name=""/>
        <dsp:cNvSpPr/>
      </dsp:nvSpPr>
      <dsp:spPr>
        <a:xfrm>
          <a:off x="1377834" y="3809626"/>
          <a:ext cx="214110" cy="214107"/>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1D3919-78D2-46B9-8D80-3DC8034E6A4C}">
      <dsp:nvSpPr>
        <dsp:cNvPr id="0" name=""/>
        <dsp:cNvSpPr/>
      </dsp:nvSpPr>
      <dsp:spPr>
        <a:xfrm>
          <a:off x="920518" y="3809626"/>
          <a:ext cx="214110" cy="214107"/>
        </a:xfrm>
        <a:prstGeom prst="ellips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F7F394-7B17-4288-ACF5-D699B9074446}">
      <dsp:nvSpPr>
        <dsp:cNvPr id="0" name=""/>
        <dsp:cNvSpPr/>
      </dsp:nvSpPr>
      <dsp:spPr>
        <a:xfrm>
          <a:off x="462455" y="3809626"/>
          <a:ext cx="214110" cy="214107"/>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25F129-8FFF-4458-B977-D5EAF21156E6}">
      <dsp:nvSpPr>
        <dsp:cNvPr id="0" name=""/>
        <dsp:cNvSpPr/>
      </dsp:nvSpPr>
      <dsp:spPr>
        <a:xfrm>
          <a:off x="5138" y="3809626"/>
          <a:ext cx="214110" cy="214107"/>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C71C3B-7E92-4200-BC0B-6A0127110B37}">
      <dsp:nvSpPr>
        <dsp:cNvPr id="0" name=""/>
        <dsp:cNvSpPr/>
      </dsp:nvSpPr>
      <dsp:spPr>
        <a:xfrm>
          <a:off x="385965" y="3200398"/>
          <a:ext cx="2509647" cy="657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a:lnSpc>
              <a:spcPct val="90000"/>
            </a:lnSpc>
            <a:spcBef>
              <a:spcPct val="0"/>
            </a:spcBef>
            <a:spcAft>
              <a:spcPct val="35000"/>
            </a:spcAft>
          </a:pPr>
          <a:r>
            <a:rPr lang="en-US" sz="1600" b="1" kern="1200" dirty="0" smtClean="0"/>
            <a:t>Disease Prevention and  Health Promotion</a:t>
          </a:r>
          <a:endParaRPr lang="en-US" sz="1600" b="1" kern="1200" dirty="0"/>
        </a:p>
      </dsp:txBody>
      <dsp:txXfrm>
        <a:off x="385965" y="3200398"/>
        <a:ext cx="2509647" cy="65761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BCE2435-06B5-47AE-81F6-CE4FA1BAA466}">
      <dsp:nvSpPr>
        <dsp:cNvPr id="0" name=""/>
        <dsp:cNvSpPr/>
      </dsp:nvSpPr>
      <dsp:spPr>
        <a:xfrm rot="5400000">
          <a:off x="189" y="944173"/>
          <a:ext cx="2467662" cy="2468041"/>
        </a:xfrm>
        <a:prstGeom prst="blockArc">
          <a:avLst>
            <a:gd name="adj1" fmla="val 13500000"/>
            <a:gd name="adj2" fmla="val 18900000"/>
            <a:gd name="adj3" fmla="val 4960"/>
          </a:avLst>
        </a:prstGeom>
        <a:solidFill>
          <a:schemeClr val="accent2">
            <a:shade val="8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0D0B1F-F8F4-4FB2-A4D8-6A5042EA9F25}">
      <dsp:nvSpPr>
        <dsp:cNvPr id="0" name=""/>
        <dsp:cNvSpPr/>
      </dsp:nvSpPr>
      <dsp:spPr>
        <a:xfrm rot="16200000">
          <a:off x="2539920" y="944173"/>
          <a:ext cx="2467662" cy="2468041"/>
        </a:xfrm>
        <a:prstGeom prst="blockArc">
          <a:avLst>
            <a:gd name="adj1" fmla="val 13500000"/>
            <a:gd name="adj2" fmla="val 18900000"/>
            <a:gd name="adj3" fmla="val 4960"/>
          </a:avLst>
        </a:prstGeom>
        <a:solidFill>
          <a:schemeClr val="accent2">
            <a:shade val="80000"/>
            <a:hueOff val="-114042"/>
            <a:satOff val="-13480"/>
            <a:lumOff val="11612"/>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B0E8BB-211B-4873-8EDB-6F6668B70276}">
      <dsp:nvSpPr>
        <dsp:cNvPr id="0" name=""/>
        <dsp:cNvSpPr/>
      </dsp:nvSpPr>
      <dsp:spPr>
        <a:xfrm>
          <a:off x="2831713" y="3087909"/>
          <a:ext cx="1873620" cy="493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Strategic Plan Completion</a:t>
          </a:r>
          <a:endParaRPr lang="en-US" sz="1400" kern="1200" dirty="0"/>
        </a:p>
      </dsp:txBody>
      <dsp:txXfrm>
        <a:off x="2831713" y="3087909"/>
        <a:ext cx="1873620" cy="493690"/>
      </dsp:txXfrm>
    </dsp:sp>
    <dsp:sp modelId="{D37203A1-EFD6-4B35-9D52-9DA0B8546726}">
      <dsp:nvSpPr>
        <dsp:cNvPr id="0" name=""/>
        <dsp:cNvSpPr/>
      </dsp:nvSpPr>
      <dsp:spPr>
        <a:xfrm rot="5400000">
          <a:off x="2637549" y="944173"/>
          <a:ext cx="2467662" cy="2468041"/>
        </a:xfrm>
        <a:prstGeom prst="blockArc">
          <a:avLst>
            <a:gd name="adj1" fmla="val 13500000"/>
            <a:gd name="adj2" fmla="val 18900000"/>
            <a:gd name="adj3" fmla="val 4960"/>
          </a:avLst>
        </a:prstGeom>
        <a:solidFill>
          <a:schemeClr val="accent2">
            <a:shade val="80000"/>
            <a:hueOff val="-228085"/>
            <a:satOff val="-26960"/>
            <a:lumOff val="2322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6AAA5B-B899-480E-BBFE-60FD72504714}">
      <dsp:nvSpPr>
        <dsp:cNvPr id="0" name=""/>
        <dsp:cNvSpPr/>
      </dsp:nvSpPr>
      <dsp:spPr>
        <a:xfrm rot="16200000">
          <a:off x="5181790" y="944173"/>
          <a:ext cx="2467662" cy="2468041"/>
        </a:xfrm>
        <a:prstGeom prst="blockArc">
          <a:avLst>
            <a:gd name="adj1" fmla="val 13500000"/>
            <a:gd name="adj2" fmla="val 18900000"/>
            <a:gd name="adj3" fmla="val 4960"/>
          </a:avLst>
        </a:prstGeom>
        <a:solidFill>
          <a:schemeClr val="accent2">
            <a:shade val="80000"/>
            <a:hueOff val="-342127"/>
            <a:satOff val="-40440"/>
            <a:lumOff val="3483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70FCEA-DC3C-4BCB-8D31-75D4C6C3DF64}">
      <dsp:nvSpPr>
        <dsp:cNvPr id="0" name=""/>
        <dsp:cNvSpPr/>
      </dsp:nvSpPr>
      <dsp:spPr>
        <a:xfrm>
          <a:off x="5441573" y="3087909"/>
          <a:ext cx="1873620" cy="493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Strategic Plan Implementation</a:t>
          </a:r>
          <a:endParaRPr lang="en-US" sz="1400" kern="1200" dirty="0"/>
        </a:p>
      </dsp:txBody>
      <dsp:txXfrm>
        <a:off x="5441573" y="3087909"/>
        <a:ext cx="1873620" cy="493690"/>
      </dsp:txXfrm>
    </dsp:sp>
    <dsp:sp modelId="{870402CC-5D38-4C90-B2F6-C24D9EB285A9}">
      <dsp:nvSpPr>
        <dsp:cNvPr id="0" name=""/>
        <dsp:cNvSpPr/>
      </dsp:nvSpPr>
      <dsp:spPr>
        <a:xfrm>
          <a:off x="2665482" y="1652440"/>
          <a:ext cx="1339643" cy="1130624"/>
        </a:xfrm>
        <a:prstGeom prst="ellipse">
          <a:avLst/>
        </a:prstGeom>
        <a:solidFill>
          <a:schemeClr val="accent2">
            <a:shade val="80000"/>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r>
            <a:rPr lang="en-US" sz="1100" kern="1200" dirty="0" smtClean="0"/>
            <a:t>HealthCare Service Needs</a:t>
          </a:r>
          <a:endParaRPr lang="en-US" sz="1100" kern="1200" dirty="0"/>
        </a:p>
      </dsp:txBody>
      <dsp:txXfrm>
        <a:off x="2852550" y="1785765"/>
        <a:ext cx="772406" cy="863974"/>
      </dsp:txXfrm>
    </dsp:sp>
    <dsp:sp modelId="{2DEEA903-0BDB-454C-A3E2-39DECEC8A96B}">
      <dsp:nvSpPr>
        <dsp:cNvPr id="0" name=""/>
        <dsp:cNvSpPr/>
      </dsp:nvSpPr>
      <dsp:spPr>
        <a:xfrm>
          <a:off x="3607288" y="1652440"/>
          <a:ext cx="1345714" cy="1130624"/>
        </a:xfrm>
        <a:prstGeom prst="ellipse">
          <a:avLst/>
        </a:prstGeom>
        <a:solidFill>
          <a:schemeClr val="accent2">
            <a:shade val="80000"/>
            <a:alpha val="50000"/>
            <a:hueOff val="-48875"/>
            <a:satOff val="-5777"/>
            <a:lumOff val="497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r>
            <a:rPr lang="en-US" sz="1100" kern="1200" dirty="0" smtClean="0"/>
            <a:t>Health Care Resources</a:t>
          </a:r>
          <a:endParaRPr lang="en-US" sz="1100" kern="1200" dirty="0"/>
        </a:p>
      </dsp:txBody>
      <dsp:txXfrm>
        <a:off x="3989180" y="1785765"/>
        <a:ext cx="775907" cy="863974"/>
      </dsp:txXfrm>
    </dsp:sp>
    <dsp:sp modelId="{8F2C310F-9378-4F56-9882-0A74F1230CFD}">
      <dsp:nvSpPr>
        <dsp:cNvPr id="0" name=""/>
        <dsp:cNvSpPr/>
      </dsp:nvSpPr>
      <dsp:spPr>
        <a:xfrm>
          <a:off x="665830" y="1318969"/>
          <a:ext cx="781900" cy="781919"/>
        </a:xfrm>
        <a:prstGeom prst="ellipse">
          <a:avLst/>
        </a:prstGeom>
        <a:solidFill>
          <a:schemeClr val="accent2">
            <a:shade val="80000"/>
            <a:alpha val="50000"/>
            <a:hueOff val="-97751"/>
            <a:satOff val="-11554"/>
            <a:lumOff val="995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LIBC</a:t>
          </a:r>
          <a:endParaRPr lang="en-US" sz="1400" b="1" kern="1200" dirty="0"/>
        </a:p>
      </dsp:txBody>
      <dsp:txXfrm>
        <a:off x="665830" y="1318969"/>
        <a:ext cx="781900" cy="781919"/>
      </dsp:txXfrm>
    </dsp:sp>
    <dsp:sp modelId="{A60DF2D5-0B37-4E05-B816-B35E8659A450}">
      <dsp:nvSpPr>
        <dsp:cNvPr id="0" name=""/>
        <dsp:cNvSpPr/>
      </dsp:nvSpPr>
      <dsp:spPr>
        <a:xfrm>
          <a:off x="377452" y="1972688"/>
          <a:ext cx="384075" cy="383922"/>
        </a:xfrm>
        <a:prstGeom prst="ellipse">
          <a:avLst/>
        </a:prstGeom>
        <a:solidFill>
          <a:schemeClr val="accent2">
            <a:shade val="80000"/>
            <a:alpha val="50000"/>
            <a:hueOff val="-146626"/>
            <a:satOff val="-17331"/>
            <a:lumOff val="1492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DAC27B6F-9827-43F5-AA81-FEF1C222E23A}">
      <dsp:nvSpPr>
        <dsp:cNvPr id="0" name=""/>
        <dsp:cNvSpPr/>
      </dsp:nvSpPr>
      <dsp:spPr>
        <a:xfrm>
          <a:off x="1511896" y="1472775"/>
          <a:ext cx="223478" cy="223332"/>
        </a:xfrm>
        <a:prstGeom prst="ellipse">
          <a:avLst/>
        </a:prstGeom>
        <a:solidFill>
          <a:schemeClr val="accent2">
            <a:shade val="80000"/>
            <a:alpha val="50000"/>
            <a:hueOff val="-195501"/>
            <a:satOff val="-23109"/>
            <a:lumOff val="1990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1FA8AFD-9FA4-4CCB-900C-1B072D554C97}">
      <dsp:nvSpPr>
        <dsp:cNvPr id="0" name=""/>
        <dsp:cNvSpPr/>
      </dsp:nvSpPr>
      <dsp:spPr>
        <a:xfrm>
          <a:off x="1336927" y="1785984"/>
          <a:ext cx="965741" cy="781919"/>
        </a:xfrm>
        <a:prstGeom prst="ellipse">
          <a:avLst/>
        </a:prstGeom>
        <a:solidFill>
          <a:schemeClr val="accent2">
            <a:shade val="80000"/>
            <a:alpha val="50000"/>
            <a:hueOff val="-244376"/>
            <a:satOff val="-28886"/>
            <a:lumOff val="24882"/>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LNHC</a:t>
          </a:r>
          <a:endParaRPr lang="en-US" sz="1400" b="1" kern="1200" dirty="0"/>
        </a:p>
      </dsp:txBody>
      <dsp:txXfrm>
        <a:off x="1336927" y="1785984"/>
        <a:ext cx="965741" cy="781919"/>
      </dsp:txXfrm>
    </dsp:sp>
    <dsp:sp modelId="{1A9B81D2-17FD-4731-B799-085CCB8F6B77}">
      <dsp:nvSpPr>
        <dsp:cNvPr id="0" name=""/>
        <dsp:cNvSpPr/>
      </dsp:nvSpPr>
      <dsp:spPr>
        <a:xfrm>
          <a:off x="1510612" y="2615724"/>
          <a:ext cx="223478" cy="223332"/>
        </a:xfrm>
        <a:prstGeom prst="ellipse">
          <a:avLst/>
        </a:prstGeom>
        <a:solidFill>
          <a:schemeClr val="accent2">
            <a:shade val="80000"/>
            <a:alpha val="50000"/>
            <a:hueOff val="-293252"/>
            <a:satOff val="-34663"/>
            <a:lumOff val="2985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616DB6A-E932-42E5-8A57-4226C6882BB8}">
      <dsp:nvSpPr>
        <dsp:cNvPr id="0" name=""/>
        <dsp:cNvSpPr/>
      </dsp:nvSpPr>
      <dsp:spPr>
        <a:xfrm>
          <a:off x="553157" y="2232819"/>
          <a:ext cx="1035111" cy="781919"/>
        </a:xfrm>
        <a:prstGeom prst="ellipse">
          <a:avLst/>
        </a:prstGeom>
        <a:solidFill>
          <a:schemeClr val="accent2">
            <a:shade val="80000"/>
            <a:alpha val="50000"/>
            <a:hueOff val="-342127"/>
            <a:satOff val="-40440"/>
            <a:lumOff val="3483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LNHRTF</a:t>
          </a:r>
          <a:endParaRPr lang="en-US" sz="1200" b="1" kern="1200" dirty="0"/>
        </a:p>
      </dsp:txBody>
      <dsp:txXfrm>
        <a:off x="553157" y="2232819"/>
        <a:ext cx="1035111" cy="781919"/>
      </dsp:txXfrm>
    </dsp:sp>
    <dsp:sp modelId="{89F1F6B7-8ACD-4F45-BE4A-1D828D7B5729}">
      <dsp:nvSpPr>
        <dsp:cNvPr id="0" name=""/>
        <dsp:cNvSpPr/>
      </dsp:nvSpPr>
      <dsp:spPr>
        <a:xfrm>
          <a:off x="5283546" y="1447804"/>
          <a:ext cx="2031653" cy="1440986"/>
        </a:xfrm>
        <a:prstGeom prst="ellipse">
          <a:avLst/>
        </a:prstGeom>
        <a:solidFill>
          <a:schemeClr val="accent2">
            <a:tint val="99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Lummi Nation Comprehensive Health Care System</a:t>
          </a:r>
          <a:endParaRPr lang="en-US" sz="1400" kern="1200" dirty="0"/>
        </a:p>
      </dsp:txBody>
      <dsp:txXfrm>
        <a:off x="5283546" y="1447804"/>
        <a:ext cx="2031653" cy="1440986"/>
      </dsp:txXfrm>
    </dsp:sp>
    <dsp:sp modelId="{66C4B737-7278-4805-ADE8-4AF6A4999C66}">
      <dsp:nvSpPr>
        <dsp:cNvPr id="0" name=""/>
        <dsp:cNvSpPr/>
      </dsp:nvSpPr>
      <dsp:spPr>
        <a:xfrm>
          <a:off x="463737" y="3087909"/>
          <a:ext cx="1873620" cy="493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Strategic Plan Development</a:t>
          </a:r>
          <a:endParaRPr lang="en-US" sz="1400" kern="1200" dirty="0"/>
        </a:p>
      </dsp:txBody>
      <dsp:txXfrm>
        <a:off x="463737" y="3087909"/>
        <a:ext cx="1873620" cy="493690"/>
      </dsp:txXfrm>
    </dsp:sp>
  </dsp:spTree>
</dsp:drawing>
</file>

<file path=ppt/diagrams/layout1.xml><?xml version="1.0" encoding="utf-8"?>
<dgm:layoutDef xmlns:dgm="http://schemas.openxmlformats.org/drawingml/2006/diagram" xmlns:a="http://schemas.openxmlformats.org/drawingml/2006/main" uniqueId="urn:microsoft.com/office/officeart/2011/layout/ConvergingText#3">
  <dgm:title val="Converging Text"/>
  <dgm:desc val="Use to show multiple steps or parts that merge into a whole. Works best with a small number of Level 1 shapes. Unused text does not appear, but remains available if you switch layouts."/>
  <dgm:catLst>
    <dgm:cat type="process" pri="6500"/>
    <dgm:cat type="officeonline" pri="50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clrData>
  <dgm:layoutNode name="Name0">
    <dgm:varLst>
      <dgm:chMax/>
      <dgm:chPref val="1"/>
      <dgm:dir/>
      <dgm:animOne val="branch"/>
      <dgm:animLvl val="lvl"/>
      <dgm:resizeHandles/>
    </dgm:varLst>
    <dgm:choose name="Name1">
      <dgm:if name="Name2" func="var" arg="dir" op="equ" val="norm">
        <dgm:alg type="lin">
          <dgm:param type="linDir" val="fromL"/>
          <dgm:param type="vertAlign" val="mid"/>
          <dgm:param type="nodeVertAlign" val="mid"/>
          <dgm:param type="horzAlign" val="ctr"/>
        </dgm:alg>
      </dgm:if>
      <dgm:else name="Name3">
        <dgm:alg type="lin">
          <dgm:param type="linDir" val="fromR"/>
          <dgm:param type="vertAlign" val="mid"/>
          <dgm:param type="nodeVertAlign" val="mid"/>
          <dgm:param type="horzAlign" val="ctr"/>
        </dgm:alg>
      </dgm:else>
    </dgm:choose>
    <dgm:shape xmlns:r="http://schemas.openxmlformats.org/officeDocument/2006/relationships" r:blip="">
      <dgm:adjLst/>
    </dgm:shape>
    <dgm:constrLst>
      <dgm:constr type="primFontSz" for="des" forName="Parent" op="equ" val="65"/>
      <dgm:constr type="primFontSz" for="des" forName="Child1" op="equ" val="65"/>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w" for="ch" forName="composite" refType="w"/>
      <dgm:constr type="h" for="ch" forName="composite" refType="h"/>
      <dgm:constr type="sp" refType="w" refFor="ch" refForName="composite" op="equ" fact="0.05"/>
      <dgm:constr type="w" for="ch" forName="sibTrans" refType="w" refFor="ch" refForName="composite" op="equ" fact="0.05"/>
      <dgm:constr type="h" for="ch" forName="sibTrans" refType="w" refFor="ch" refForName="sibTrans" op="equ"/>
    </dgm:constrLst>
    <dgm:forEach name="nodesForEach" axis="ch" ptType="node">
      <dgm:layoutNode name="composite">
        <dgm:choose name="Name4">
          <dgm:if name="Name5" func="var" arg="dir" op="equ" val="norm">
            <dgm:choose name="Name6">
              <dgm:if name="Name7" axis="ch" ptType="node" func="cnt" op="equ" val="0">
                <dgm:alg type="composite">
                  <dgm:param type="ar" val="2.1059"/>
                </dgm:alg>
                <dgm:constrLst>
                  <dgm:constr type="l" for="ch" forName="Parent" refType="w" fact="0"/>
                  <dgm:constr type="t" for="ch" forName="Parent" refType="h" fact="0"/>
                  <dgm:constr type="w" for="ch" forName="Parent" refType="w" fact="0.4749"/>
                  <dgm:constr type="h" for="ch" forName="Parent" refType="h"/>
                  <dgm:constr type="l" for="ch" forName="ParentAccent1" refType="w" fact="0.9531"/>
                  <dgm:constr type="t" for="ch" forName="ParentAccent1" refType="h" fact="0.4506"/>
                  <dgm:constr type="w" for="ch" forName="ParentAccent1" refType="w" fact="0.0469"/>
                  <dgm:constr type="h" for="ch" forName="ParentAccent1" refType="h" fact="0.0988"/>
                  <dgm:constr type="l" for="ch" forName="ParentAccent2" refType="w" fact="0.8734"/>
                  <dgm:constr type="t" for="ch" forName="ParentAccent2" refType="h" fact="0.4506"/>
                  <dgm:constr type="w" for="ch" forName="ParentAccent2" refType="w" fact="0.0469"/>
                  <dgm:constr type="h" for="ch" forName="ParentAccent2" refType="h" fact="0.0988"/>
                  <dgm:constr type="l" for="ch" forName="ParentAccent3" refType="w" fact="0.7937"/>
                  <dgm:constr type="t" for="ch" forName="ParentAccent3" refType="h" fact="0.4506"/>
                  <dgm:constr type="w" for="ch" forName="ParentAccent3" refType="w" fact="0.0469"/>
                  <dgm:constr type="h" for="ch" forName="ParentAccent3" refType="h" fact="0.0988"/>
                  <dgm:constr type="l" for="ch" forName="ParentAccent4" refType="w" fact="0.714"/>
                  <dgm:constr type="t" for="ch" forName="ParentAccent4" refType="h" fact="0.4506"/>
                  <dgm:constr type="w" for="ch" forName="ParentAccent4" refType="w" fact="0.0469"/>
                  <dgm:constr type="h" for="ch" forName="ParentAccent4" refType="h" fact="0.0988"/>
                  <dgm:constr type="l" for="ch" forName="ParentAccent5" refType="w" fact="0.6343"/>
                  <dgm:constr type="t" for="ch" forName="ParentAccent5" refType="h" fact="0.4506"/>
                  <dgm:constr type="w" for="ch" forName="ParentAccent5" refType="w" fact="0.0469"/>
                  <dgm:constr type="h" for="ch" forName="ParentAccent5" refType="h" fact="0.0988"/>
                  <dgm:constr type="l" for="ch" forName="ParentAccent6" refType="w" fact="0.5076"/>
                  <dgm:constr type="t" for="ch" forName="ParentAccent6" refType="h" fact="0.4012"/>
                  <dgm:constr type="w" for="ch" forName="ParentAccent6" refType="w" fact="0.0939"/>
                  <dgm:constr type="h" for="ch" forName="ParentAccent6" refType="h" fact="0.1976"/>
                  <dgm:constr type="l" for="ch" forName="ParentAccent7" refType="w" fact="0.8766"/>
                  <dgm:constr type="t" for="ch" forName="ParentAccent7" refType="h" fact="0.2465"/>
                  <dgm:constr type="w" for="ch" forName="ParentAccent7" refType="w" fact="0.0469"/>
                  <dgm:constr type="h" for="ch" forName="ParentAccent7" refType="h" fact="0.0988"/>
                  <dgm:constr type="l" for="ch" forName="ParentAccent8" refType="w" fact="0.8766"/>
                  <dgm:constr type="t" for="ch" forName="ParentAccent8" refType="h" fact="0.6562"/>
                  <dgm:constr type="w" for="ch" forName="ParentAccent8" refType="w" fact="0.0469"/>
                  <dgm:constr type="h" for="ch" forName="ParentAccent8" refType="h" fact="0.0988"/>
                  <dgm:constr type="l" for="ch" forName="ParentAccent9" refType="w" fact="0.9185"/>
                  <dgm:constr type="t" for="ch" forName="ParentAccent9" refType="h" fact="0.3353"/>
                  <dgm:constr type="w" for="ch" forName="ParentAccent9" refType="w" fact="0.0469"/>
                  <dgm:constr type="h" for="ch" forName="ParentAccent9" refType="h" fact="0.0988"/>
                  <dgm:constr type="l" for="ch" forName="ParentAccent10" refType="w" fact="0.9213"/>
                  <dgm:constr type="t" for="ch" forName="ParentAccent10" refType="h" fact="0.5679"/>
                  <dgm:constr type="w" for="ch" forName="ParentAccent10" refType="w" fact="0.0469"/>
                  <dgm:constr type="h" for="ch" forName="ParentAccent10" refType="h" fact="0.0988"/>
                </dgm:constrLst>
              </dgm:if>
              <dgm:if name="Name8" axis="ch" ptType="node" func="cnt" op="equ" val="1">
                <dgm:alg type="composite">
                  <dgm:param type="ar" val="3.4411"/>
                </dgm:alg>
                <dgm:constrLst>
                  <dgm:constr type="l" for="ch" forName="Child1Accent1" refType="w" fact="0.284"/>
                  <dgm:constr type="t" for="ch" forName="Child1Accent1" refType="h" fact="0.4012"/>
                  <dgm:constr type="w" for="ch" forName="Child1Accent1" refType="w" fact="0.0574"/>
                  <dgm:constr type="h" for="ch" forName="Child1Accent1" refType="h" fact="0.1976"/>
                  <dgm:constr type="l" for="ch" forName="Child1Accent2" refType="w" fact="0.2272"/>
                  <dgm:constr type="t" for="ch" forName="Child1Accent2" refType="h" fact="0.4506"/>
                  <dgm:constr type="w" for="ch" forName="Child1Accent2" refType="w" fact="0.0287"/>
                  <dgm:constr type="h" for="ch" forName="Child1Accent2" refType="h" fact="0.0988"/>
                  <dgm:constr type="l" for="ch" forName="Child1Accent3" refType="w" fact="0.1705"/>
                  <dgm:constr type="t" for="ch" forName="Child1Accent3" refType="h" fact="0.4506"/>
                  <dgm:constr type="w" for="ch" forName="Child1Accent3" refType="w" fact="0.0287"/>
                  <dgm:constr type="h" for="ch" forName="Child1Accent3" refType="h" fact="0.0988"/>
                  <dgm:constr type="l" for="ch" forName="Child1Accent4" refType="w" fact="0.1137"/>
                  <dgm:constr type="t" for="ch" forName="Child1Accent4" refType="h" fact="0.4506"/>
                  <dgm:constr type="w" for="ch" forName="Child1Accent4" refType="w" fact="0.0287"/>
                  <dgm:constr type="h" for="ch" forName="Child1Accent4" refType="h" fact="0.0988"/>
                  <dgm:constr type="l" for="ch" forName="Child1Accent5" refType="w" fact="0.057"/>
                  <dgm:constr type="t" for="ch" forName="Child1Accent5" refType="h" fact="0.4506"/>
                  <dgm:constr type="w" for="ch" forName="Child1Accent5" refType="w" fact="0.0287"/>
                  <dgm:constr type="h" for="ch" forName="Child1Accent5" refType="h" fact="0.0988"/>
                  <dgm:constr type="l" for="ch" forName="Child1Accent6" refType="w" fact="0.0002"/>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ParentAccent1" refType="w" fact="0.9713"/>
                  <dgm:constr type="t" for="ch" forName="ParentAccent1" refType="h" fact="0.4506"/>
                  <dgm:constr type="w" for="ch" forName="ParentAccent1" refType="w" fact="0.0287"/>
                  <dgm:constr type="h" for="ch" forName="ParentAccent1" refType="h" fact="0.0988"/>
                  <dgm:constr type="l" for="ch" forName="ParentAccent2" refType="w" fact="0.9187"/>
                  <dgm:constr type="t" for="ch" forName="ParentAccent2" refType="h" fact="0.4506"/>
                  <dgm:constr type="w" for="ch" forName="ParentAccent2" refType="w" fact="0.0287"/>
                  <dgm:constr type="h" for="ch" forName="ParentAccent2" refType="h" fact="0.0988"/>
                  <dgm:constr type="l" for="ch" forName="ParentAccent3" refType="w" fact="0.8661"/>
                  <dgm:constr type="t" for="ch" forName="ParentAccent3" refType="h" fact="0.4506"/>
                  <dgm:constr type="w" for="ch" forName="ParentAccent3" refType="w" fact="0.0287"/>
                  <dgm:constr type="h" for="ch" forName="ParentAccent3" refType="h" fact="0.0988"/>
                  <dgm:constr type="l" for="ch" forName="ParentAccent4" refType="w" fact="0.8136"/>
                  <dgm:constr type="t" for="ch" forName="ParentAccent4" refType="h" fact="0.4506"/>
                  <dgm:constr type="w" for="ch" forName="ParentAccent4" refType="w" fact="0.0287"/>
                  <dgm:constr type="h" for="ch" forName="ParentAccent4" refType="h" fact="0.0988"/>
                  <dgm:constr type="l" for="ch" forName="ParentAccent5" refType="w" fact="0.761"/>
                  <dgm:constr type="t" for="ch" forName="ParentAccent5" refType="h" fact="0.4506"/>
                  <dgm:constr type="w" for="ch" forName="ParentAccent5" refType="w" fact="0.0287"/>
                  <dgm:constr type="h" for="ch" forName="ParentAccent5" refType="h" fact="0.0988"/>
                  <dgm:constr type="l" for="ch" forName="ParentAccent6" refType="w" fact="0.6797"/>
                  <dgm:constr type="t" for="ch" forName="ParentAccent6" refType="h" fact="0.4012"/>
                  <dgm:constr type="w" for="ch" forName="ParentAccent6" refType="w" fact="0.0574"/>
                  <dgm:constr type="h" for="ch" forName="ParentAccent6" refType="h" fact="0.1976"/>
                  <dgm:constr type="l" for="ch" forName="ParentAccent7" refType="w" fact="0.9245"/>
                  <dgm:constr type="t" for="ch" forName="ParentAccent7" refType="h" fact="0.2465"/>
                  <dgm:constr type="w" for="ch" forName="ParentAccent7" refType="w" fact="0.0287"/>
                  <dgm:constr type="h" for="ch" forName="ParentAccent7" refType="h" fact="0.0988"/>
                  <dgm:constr type="l" for="ch" forName="ParentAccent8" refType="w" fact="0.9245"/>
                  <dgm:constr type="t" for="ch" forName="ParentAccent8" refType="h" fact="0.6562"/>
                  <dgm:constr type="w" for="ch" forName="ParentAccent8" refType="w" fact="0.0287"/>
                  <dgm:constr type="h" for="ch" forName="ParentAccent8" refType="h" fact="0.0988"/>
                  <dgm:constr type="l" for="ch" forName="ParentAccent9" refType="w" fact="0.9501"/>
                  <dgm:constr type="t" for="ch" forName="ParentAccent9" refType="h" fact="0.3353"/>
                  <dgm:constr type="w" for="ch" forName="ParentAccent9" refType="w" fact="0.0287"/>
                  <dgm:constr type="h" for="ch" forName="ParentAccent9" refType="h" fact="0.0988"/>
                  <dgm:constr type="l" for="ch" forName="ParentAccent10" refType="w" fact="0.9518"/>
                  <dgm:constr type="t" for="ch" forName="ParentAccent10" refType="h" fact="0.5679"/>
                  <dgm:constr type="w" for="ch" forName="ParentAccent10" refType="w" fact="0.0287"/>
                  <dgm:constr type="h" for="ch" forName="ParentAccent10" refType="h" fact="0.0988"/>
                  <dgm:constr type="l" for="ch" forName="Child1" refType="w" fact="0"/>
                  <dgm:constr type="t" for="ch" forName="Child1" refType="h" fact="0.1978"/>
                  <dgm:constr type="w" for="ch" forName="Child1" refType="w" fact="0.2544"/>
                  <dgm:constr type="h" for="ch" forName="Child1" refType="h" fact="0.2541"/>
                  <dgm:constr type="l" for="ch" forName="Parent" refType="w" fact="0.3653"/>
                  <dgm:constr type="t" for="ch" forName="Parent" refType="h" fact="0"/>
                  <dgm:constr type="w" for="ch" forName="Parent" refType="w" fact="0.2906"/>
                  <dgm:constr type="h" for="ch" forName="Parent" refType="h"/>
                </dgm:constrLst>
              </dgm:if>
              <dgm:if name="Name9" axis="ch" ptType="node" func="cnt" op="equ" val="2">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1" refType="w" fact="0.3436"/>
                  <dgm:constr type="t" for="ch" forName="Child2Accent1" refType="h" fact="0.8153"/>
                  <dgm:constr type="w" for="ch" forName="Child2Accent1" refType="w" fact="0.0574"/>
                  <dgm:constr type="h" for="ch" forName="Child2Accent1" refType="h" fact="0.1217"/>
                  <dgm:constr type="l" for="ch" forName="Child2Accent2" refType="w" fact="0.3068"/>
                  <dgm:constr type="t" for="ch" forName="Child2Accent2" refType="h" fact="0.9392"/>
                  <dgm:constr type="w" for="ch" forName="Child2Accent2" refType="w" fact="0.0287"/>
                  <dgm:constr type="h" for="ch" forName="Child2Accent2" refType="h" fact="0.0608"/>
                  <dgm:constr type="l" for="ch" forName="Child2Accent3" refType="w" fact="0.2455"/>
                  <dgm:constr type="t" for="ch" forName="Child2Accent3" refType="h" fact="0.9392"/>
                  <dgm:constr type="w" for="ch" forName="Child2Accent3" refType="w" fact="0.0287"/>
                  <dgm:constr type="h" for="ch" forName="Child2Accent3" refType="h" fact="0.0608"/>
                  <dgm:constr type="l" for="ch" forName="Child2Accent4" refType="w" fact="0.1842"/>
                  <dgm:constr type="t" for="ch" forName="Child2Accent4" refType="h" fact="0.9392"/>
                  <dgm:constr type="w" for="ch" forName="Child2Accent4" refType="w" fact="0.0287"/>
                  <dgm:constr type="h" for="ch" forName="Child2Accent4" refType="h" fact="0.0608"/>
                  <dgm:constr type="l" for="ch" forName="Child2Accent5" refType="w" fact="0.1229"/>
                  <dgm:constr type="t" for="ch" forName="Child2Accent5" refType="h" fact="0.9392"/>
                  <dgm:constr type="w" for="ch" forName="Child2Accent5" refType="w" fact="0.0287"/>
                  <dgm:constr type="h" for="ch" forName="Child2Accent5" refType="h" fact="0.0608"/>
                  <dgm:constr type="l" for="ch" forName="Child2Accent6" refType="w" fact="0.0615"/>
                  <dgm:constr type="t" for="ch" forName="Child2Accent6" refType="h" fact="0.9392"/>
                  <dgm:constr type="w" for="ch" forName="Child2Accent6" refType="w" fact="0.0287"/>
                  <dgm:constr type="h" for="ch" forName="Child2Accent6" refType="h" fact="0.0608"/>
                  <dgm:constr type="l" for="ch" forName="Child2Accent7" refType="w" fact="0.0002"/>
                  <dgm:constr type="t" for="ch" forName="Child2Accent7" refType="h" fact="0.9392"/>
                  <dgm:constr type="w" for="ch" forName="Child2Accent7" refType="w" fact="0.0287"/>
                  <dgm:constr type="h" for="ch" forName="Child2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2" refType="w" fact="0"/>
                  <dgm:constr type="t" for="ch" forName="Child2" refType="h" fact="0.7822"/>
                  <dgm:constr type="w" for="ch" forName="Child2" refType="w" fact="0.336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0" axis="ch" ptType="node" func="cnt" op="equ" val="3">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2Accent1" refType="w" fact="0.284"/>
                  <dgm:constr type="t" for="ch" forName="Child2Accent1" refType="h" fact="0.5207"/>
                  <dgm:constr type="w" for="ch" forName="Child2Accent1" refType="w" fact="0.0574"/>
                  <dgm:constr type="h" for="ch" forName="Child2Accent1" refType="h" fact="0.1217"/>
                  <dgm:constr type="l" for="ch" forName="Child2Accent2" refType="w" fact="0.2272"/>
                  <dgm:constr type="t" for="ch" forName="Child2Accent2" refType="h" fact="0.5511"/>
                  <dgm:constr type="w" for="ch" forName="Child2Accent2" refType="w" fact="0.0287"/>
                  <dgm:constr type="h" for="ch" forName="Child2Accent2" refType="h" fact="0.0608"/>
                  <dgm:constr type="l" for="ch" forName="Child2Accent3" refType="w" fact="0.1705"/>
                  <dgm:constr type="t" for="ch" forName="Child2Accent3" refType="h" fact="0.5511"/>
                  <dgm:constr type="w" for="ch" forName="Child2Accent3" refType="w" fact="0.0287"/>
                  <dgm:constr type="h" for="ch" forName="Child2Accent3" refType="h" fact="0.0608"/>
                  <dgm:constr type="l" for="ch" forName="Child2Accent4" refType="w" fact="0.1137"/>
                  <dgm:constr type="t" for="ch" forName="Child2Accent4" refType="h" fact="0.5511"/>
                  <dgm:constr type="w" for="ch" forName="Child2Accent4" refType="w" fact="0.0287"/>
                  <dgm:constr type="h" for="ch" forName="Child2Accent4"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2Accent5" refType="w" fact="0.057"/>
                  <dgm:constr type="t" for="ch" forName="Child2Accent5" refType="h" fact="0.5511"/>
                  <dgm:constr type="w" for="ch" forName="Child2Accent5" refType="w" fact="0.0287"/>
                  <dgm:constr type="h" for="ch" forName="Child2Accent5"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6" refType="w" fact="0.0002"/>
                  <dgm:constr type="t" for="ch" forName="Child2Accent6" refType="h" fact="0.5511"/>
                  <dgm:constr type="w" for="ch" forName="Child2Accent6" refType="w" fact="0.0287"/>
                  <dgm:constr type="h" for="ch" forName="Child2Accent6" refType="h" fact="0.0608"/>
                  <dgm:constr type="l" for="ch" forName="Child2Accent7" refType="w" fact="0"/>
                  <dgm:constr type="t" for="ch" forName="Child2Accent7" refType="h" fact="0"/>
                  <dgm:constr type="w" for="ch" forName="Child2Accent7" refType="w" fact="0"/>
                  <dgm:constr type="h" for="ch" forName="Child2Accent7" refType="h" fact="0"/>
                  <dgm:constr type="l" for="ch" forName="Child3Accent1" refType="w" fact="0.3436"/>
                  <dgm:constr type="t" for="ch" forName="Child3Accent1" refType="h" fact="0.8153"/>
                  <dgm:constr type="w" for="ch" forName="Child3Accent1" refType="w" fact="0.0574"/>
                  <dgm:constr type="h" for="ch" forName="Child3Accent1" refType="h" fact="0.1217"/>
                  <dgm:constr type="l" for="ch" forName="Child3Accent2" refType="w" fact="0.3068"/>
                  <dgm:constr type="t" for="ch" forName="Child3Accent2" refType="h" fact="0.9392"/>
                  <dgm:constr type="w" for="ch" forName="Child3Accent2" refType="w" fact="0.0287"/>
                  <dgm:constr type="h" for="ch" forName="Child3Accent2" refType="h" fact="0.0608"/>
                  <dgm:constr type="l" for="ch" forName="Child3Accent3" refType="w" fact="0.2455"/>
                  <dgm:constr type="t" for="ch" forName="Child3Accent3" refType="h" fact="0.9392"/>
                  <dgm:constr type="w" for="ch" forName="Child3Accent3" refType="w" fact="0.0287"/>
                  <dgm:constr type="h" for="ch" forName="Child3Accent3" refType="h" fact="0.0608"/>
                  <dgm:constr type="l" for="ch" forName="Child3Accent4" refType="w" fact="0.1842"/>
                  <dgm:constr type="t" for="ch" forName="Child3Accent4" refType="h" fact="0.9392"/>
                  <dgm:constr type="w" for="ch" forName="Child3Accent4" refType="w" fact="0.0287"/>
                  <dgm:constr type="h" for="ch" forName="Child3Accent4" refType="h" fact="0.0608"/>
                  <dgm:constr type="l" for="ch" forName="Child3Accent5" refType="w" fact="0.1229"/>
                  <dgm:constr type="t" for="ch" forName="Child3Accent5" refType="h" fact="0.9392"/>
                  <dgm:constr type="w" for="ch" forName="Child3Accent5" refType="w" fact="0.0287"/>
                  <dgm:constr type="h" for="ch" forName="Child3Accent5" refType="h" fact="0.0608"/>
                  <dgm:constr type="l" for="ch" forName="Child3Accent6" refType="w" fact="0.0615"/>
                  <dgm:constr type="t" for="ch" forName="Child3Accent6" refType="h" fact="0.9392"/>
                  <dgm:constr type="w" for="ch" forName="Child3Accent6" refType="w" fact="0.0287"/>
                  <dgm:constr type="h" for="ch" forName="Child3Accent6" refType="h" fact="0.0608"/>
                  <dgm:constr type="l" for="ch" forName="Child3Accent7" refType="w" fact="0.0002"/>
                  <dgm:constr type="t" for="ch" forName="Child3Accent7" refType="h" fact="0.9392"/>
                  <dgm:constr type="w" for="ch" forName="Child3Accent7" refType="w" fact="0.0287"/>
                  <dgm:constr type="h" for="ch" forName="Child3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3" refType="w" fact="0"/>
                  <dgm:constr type="t" for="ch" forName="Child3" refType="h" fact="0.7822"/>
                  <dgm:constr type="w" for="ch" forName="Child3" refType="w" fact="0.3364"/>
                  <dgm:constr type="h" for="ch" forName="Child3" refType="h" fact="0.1564"/>
                  <dgm:constr type="l" for="ch" forName="Child2" refType="w" fact="0"/>
                  <dgm:constr type="t" for="ch" forName="Child2" refType="h" fact="0.3955"/>
                  <dgm:constr type="w" for="ch" forName="Child2" refType="w" fact="0.254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1" axis="ch" ptType="node" func="cnt" op="equ" val="4">
                <dgm:alg type="composite">
                  <dgm:param type="ar" val="1.8304"/>
                </dgm:alg>
                <dgm:constrLst>
                  <dgm:constr type="l" for="ch" forName="Parent" refType="w" fact="0.3771"/>
                  <dgm:constr type="t" for="ch" forName="Parent" refType="h" fact="0.2946"/>
                  <dgm:constr type="w" for="ch" forName="Parent" refType="w" fact="0.2862"/>
                  <dgm:constr type="h" for="ch" forName="Parent" refType="h" fact="0.5239"/>
                  <dgm:constr type="l" for="ch" forName="Child1Accent1" refType="w" fact="0.3904"/>
                  <dgm:constr type="t" for="ch" forName="Child1Accent1" refType="h" fact="0.2104"/>
                  <dgm:constr type="w" for="ch" forName="Child1Accent1" refType="w" fact="0.0566"/>
                  <dgm:constr type="h" for="ch" forName="Child1Accent1" refType="h" fact="0.1035"/>
                  <dgm:constr type="l" for="ch" forName="Child1Accent3" refType="w" fact="0.3001"/>
                  <dgm:constr type="t" for="ch" forName="Child1Accent3" refType="h" fact="0.128"/>
                  <dgm:constr type="w" for="ch" forName="Child1Accent3" refType="w" fact="0.0283"/>
                  <dgm:constr type="h" for="ch" forName="Child1Accent3" refType="h" fact="0.0518"/>
                  <dgm:constr type="l" for="ch" forName="Child1Accent4" refType="w" fact="0.2418"/>
                  <dgm:constr type="t" for="ch" forName="Child1Accent4" refType="h" fact="0.128"/>
                  <dgm:constr type="w" for="ch" forName="Child1Accent4" refType="w" fact="0.0283"/>
                  <dgm:constr type="h" for="ch" forName="Child1Accent4" refType="h" fact="0.0518"/>
                  <dgm:constr type="l" for="ch" forName="Child1Accent5" refType="w" fact="0.1835"/>
                  <dgm:constr type="t" for="ch" forName="Child1Accent5" refType="h" fact="0.128"/>
                  <dgm:constr type="w" for="ch" forName="Child1Accent5" refType="w" fact="0.0283"/>
                  <dgm:constr type="h" for="ch" forName="Child1Accent5" refType="h" fact="0.0518"/>
                  <dgm:constr type="l" for="ch" forName="Child1Accent6" refType="w" fact="0.1252"/>
                  <dgm:constr type="t" for="ch" forName="Child1Accent6" refType="h" fact="0.128"/>
                  <dgm:constr type="w" for="ch" forName="Child1Accent6" refType="w" fact="0.0283"/>
                  <dgm:constr type="h" for="ch" forName="Child1Accent6" refType="h" fact="0.0518"/>
                  <dgm:constr type="l" for="ch" forName="Child3Accent1" refType="w" fact="0.3158"/>
                  <dgm:constr type="t" for="ch" forName="Child3Accent1" refType="h" fact="0.6212"/>
                  <dgm:constr type="w" for="ch" forName="Child3Accent1" refType="w" fact="0.0566"/>
                  <dgm:constr type="h" for="ch" forName="Child3Accent1" refType="h" fact="0.1035"/>
                  <dgm:constr type="l" for="ch" forName="Child3Accent2" refType="w" fact="0.2689"/>
                  <dgm:constr type="t" for="ch" forName="Child3Accent2" refType="h" fact="0.6828"/>
                  <dgm:constr type="w" for="ch" forName="Child3Accent2" refType="w" fact="0.0283"/>
                  <dgm:constr type="h" for="ch" forName="Child3Accent2" refType="h" fact="0.0518"/>
                  <dgm:constr type="l" for="ch" forName="Child3Accent4" refType="w" fact="0.1614"/>
                  <dgm:constr type="t" for="ch" forName="Child3Accent4" refType="h" fact="0.6828"/>
                  <dgm:constr type="w" for="ch" forName="Child3Accent4" refType="w" fact="0.0283"/>
                  <dgm:constr type="h" for="ch" forName="Child3Accent4" refType="h" fact="0.0518"/>
                  <dgm:constr type="l" for="ch" forName="Child3Accent5" refType="w" fact="0.1077"/>
                  <dgm:constr type="t" for="ch" forName="Child3Accent5" refType="h" fact="0.6828"/>
                  <dgm:constr type="w" for="ch" forName="Child3Accent5" refType="w" fact="0.0283"/>
                  <dgm:constr type="h" for="ch" forName="Child3Accent5" refType="h" fact="0.0518"/>
                  <dgm:constr type="l" for="ch" forName="Child1Accent7" refType="w" fact="0.0668"/>
                  <dgm:constr type="t" for="ch" forName="Child1Accent7" refType="h" fact="0.128"/>
                  <dgm:constr type="w" for="ch" forName="Child1Accent7" refType="w" fact="0.0283"/>
                  <dgm:constr type="h" for="ch" forName="Child1Accent7" refType="h" fact="0.0518"/>
                  <dgm:constr type="l" for="ch" forName="Child3Accent6" refType="w" fact="0.0539"/>
                  <dgm:constr type="t" for="ch" forName="Child3Accent6" refType="h" fact="0.6828"/>
                  <dgm:constr type="w" for="ch" forName="Child3Accent6" refType="w" fact="0.0283"/>
                  <dgm:constr type="h" for="ch" forName="Child3Accent6" refType="h" fact="0.0518"/>
                  <dgm:constr type="l" for="ch" forName="Child1Accent8" refType="w" fact="0.0085"/>
                  <dgm:constr type="t" for="ch" forName="Child1Accent8" refType="h" fact="0.128"/>
                  <dgm:constr type="w" for="ch" forName="Child1Accent8" refType="w" fact="0.0283"/>
                  <dgm:constr type="h" for="ch" forName="Child1Accent8" refType="h" fact="0.0518"/>
                  <dgm:constr type="l" for="ch" forName="Child1Accent9" refType="w" fact="0"/>
                  <dgm:constr type="t" for="ch" forName="Child1Accent9" refType="h" fact="0"/>
                  <dgm:constr type="w" for="ch" forName="Child1Accent9" refType="w" fact="0"/>
                  <dgm:constr type="h" for="ch" forName="Child1Accent9" refType="h" fact="0"/>
                  <dgm:constr type="l" for="ch" forName="Child3Accent7" refType="w" fact="0.0002"/>
                  <dgm:constr type="t" for="ch" forName="Child3Accent7" refType="h" fact="0.6828"/>
                  <dgm:constr type="w" for="ch" forName="Child3Accent7" refType="w" fact="0.0283"/>
                  <dgm:constr type="h" for="ch" forName="Child3Accent7" refType="h" fact="0.0518"/>
                  <dgm:constr type="l" for="ch" forName="Child4Accent1" refType="w" fact="0.3904"/>
                  <dgm:constr type="t" for="ch" forName="Child4Accent1" refType="h" fact="0.8"/>
                  <dgm:constr type="w" for="ch" forName="Child4Accent1" refType="w" fact="0.0566"/>
                  <dgm:constr type="h" for="ch" forName="Child4Accent1" refType="h" fact="0.1035"/>
                  <dgm:constr type="l" for="ch" forName="Child4Accent3" refType="w" fact="0.2998"/>
                  <dgm:constr type="t" for="ch" forName="Child4Accent3" refType="h" fact="0.9482"/>
                  <dgm:constr type="w" for="ch" forName="Child4Accent3" refType="w" fact="0.0283"/>
                  <dgm:constr type="h" for="ch" forName="Child4Accent3" refType="h" fact="0.0518"/>
                  <dgm:constr type="l" for="ch" forName="Child4Accent4" refType="w" fact="0.2415"/>
                  <dgm:constr type="t" for="ch" forName="Child4Accent4" refType="h" fact="0.9482"/>
                  <dgm:constr type="w" for="ch" forName="Child4Accent4" refType="w" fact="0.0283"/>
                  <dgm:constr type="h" for="ch" forName="Child4Accent4" refType="h" fact="0.0518"/>
                  <dgm:constr type="l" for="ch" forName="Child4Accent5" refType="w" fact="0.1833"/>
                  <dgm:constr type="t" for="ch" forName="Child4Accent5" refType="h" fact="0.9482"/>
                  <dgm:constr type="w" for="ch" forName="Child4Accent5" refType="w" fact="0.0283"/>
                  <dgm:constr type="h" for="ch" forName="Child4Accent5" refType="h" fact="0.0518"/>
                  <dgm:constr type="l" for="ch" forName="Child4Accent6" refType="w" fact="0.1251"/>
                  <dgm:constr type="t" for="ch" forName="Child4Accent6" refType="h" fact="0.9482"/>
                  <dgm:constr type="w" for="ch" forName="Child4Accent6" refType="w" fact="0.0283"/>
                  <dgm:constr type="h" for="ch" forName="Child4Accent6" refType="h" fact="0.0518"/>
                  <dgm:constr type="l" for="ch" forName="Child4Accent7" refType="w" fact="0.0668"/>
                  <dgm:constr type="t" for="ch" forName="Child4Accent7" refType="h" fact="0.9482"/>
                  <dgm:constr type="w" for="ch" forName="Child4Accent7" refType="w" fact="0.0283"/>
                  <dgm:constr type="h" for="ch" forName="Child4Accent7" refType="h" fact="0.0518"/>
                  <dgm:constr type="l" for="ch" forName="Child4Accent8" refType="w" fact="0.0086"/>
                  <dgm:constr type="t" for="ch" forName="Child4Accent8" refType="h" fact="0.9482"/>
                  <dgm:constr type="w" for="ch" forName="Child4Accent8" refType="w" fact="0.0283"/>
                  <dgm:constr type="h" for="ch" forName="Child4Accent8" refType="h" fact="0.0518"/>
                  <dgm:constr type="l" for="ch" forName="Child2Accent1" refType="w" fact="0.3158"/>
                  <dgm:constr type="t" for="ch" forName="Child2Accent1" refType="h" fact="0.3725"/>
                  <dgm:constr type="w" for="ch" forName="Child2Accent1" refType="w" fact="0.0566"/>
                  <dgm:constr type="h" for="ch" forName="Child2Accent1" refType="h" fact="0.1035"/>
                  <dgm:constr type="l" for="ch" forName="Child4Accent2" refType="w" fact="0.358"/>
                  <dgm:constr type="t" for="ch" forName="Child4Accent2" refType="h" fact="0.8993"/>
                  <dgm:constr type="w" for="ch" forName="Child4Accent2" refType="w" fact="0.0283"/>
                  <dgm:constr type="h" for="ch" forName="Child4Accent2" refType="h" fact="0.0518"/>
                  <dgm:constr type="l" for="ch" forName="Child1Accent2" refType="w" fact="0.3585"/>
                  <dgm:constr type="t" for="ch" forName="Child1Accent2" refType="h" fact="0.162"/>
                  <dgm:constr type="w" for="ch" forName="Child1Accent2" refType="w" fact="0.0283"/>
                  <dgm:constr type="h" for="ch" forName="Child1Accent2" refType="h" fact="0.0518"/>
                  <dgm:constr type="l" for="ch" forName="Child3Accent3" refType="w" fact="0.2151"/>
                  <dgm:constr type="t" for="ch" forName="Child3Accent3" refType="h" fact="0.6828"/>
                  <dgm:constr type="w" for="ch" forName="Child3Accent3" refType="w" fact="0.0283"/>
                  <dgm:constr type="h" for="ch" forName="Child3Accent3" refType="h" fact="0.0518"/>
                  <dgm:constr type="l" for="ch" forName="Child2Accent2" refType="w" fact="0.2689"/>
                  <dgm:constr type="t" for="ch" forName="Child2Accent2" refType="h" fact="0.3937"/>
                  <dgm:constr type="w" for="ch" forName="Child2Accent2" refType="w" fact="0.0283"/>
                  <dgm:constr type="h" for="ch" forName="Child2Accent2" refType="h" fact="0.0518"/>
                  <dgm:constr type="l" for="ch" forName="Child2Accent4" refType="w" fact="0.1614"/>
                  <dgm:constr type="t" for="ch" forName="Child2Accent4" refType="h" fact="0.3937"/>
                  <dgm:constr type="w" for="ch" forName="Child2Accent4" refType="w" fact="0.0283"/>
                  <dgm:constr type="h" for="ch" forName="Child2Accent4" refType="h" fact="0.0518"/>
                  <dgm:constr type="l" for="ch" forName="Child2Accent5" refType="w" fact="0.1077"/>
                  <dgm:constr type="t" for="ch" forName="Child2Accent5" refType="h" fact="0.3937"/>
                  <dgm:constr type="w" for="ch" forName="Child2Accent5" refType="w" fact="0.0283"/>
                  <dgm:constr type="h" for="ch" forName="Child2Accent5" refType="h" fact="0.0518"/>
                  <dgm:constr type="l" for="ch" forName="Child2Accent6" refType="w" fact="0.0539"/>
                  <dgm:constr type="t" for="ch" forName="Child2Accent6" refType="h" fact="0.3937"/>
                  <dgm:constr type="w" for="ch" forName="Child2Accent6" refType="w" fact="0.0283"/>
                  <dgm:constr type="h" for="ch" forName="Child2Accent6" refType="h" fact="0.0518"/>
                  <dgm:constr type="l" for="ch" forName="Child2Accent7" refType="w" fact="0.0002"/>
                  <dgm:constr type="t" for="ch" forName="Child2Accent7" refType="h" fact="0.3937"/>
                  <dgm:constr type="w" for="ch" forName="Child2Accent7" refType="w" fact="0.0283"/>
                  <dgm:constr type="h" for="ch" forName="Child2Accent7" refType="h" fact="0.0518"/>
                  <dgm:constr type="l" for="ch" forName="Child2Accent3" refType="w" fact="0.2151"/>
                  <dgm:constr type="t" for="ch" forName="Child2Accent3" refType="h" fact="0.3937"/>
                  <dgm:constr type="w" for="ch" forName="Child2Accent3" refType="w" fact="0.0283"/>
                  <dgm:constr type="h" for="ch" forName="Child2Accent3" refType="h" fact="0.0518"/>
                  <dgm:constr type="l" for="ch" forName="ParentAccent1" refType="w" fact="0.9717"/>
                  <dgm:constr type="t" for="ch" forName="ParentAccent1" refType="h" fact="0.5316"/>
                  <dgm:constr type="w" for="ch" forName="ParentAccent1" refType="w" fact="0.0283"/>
                  <dgm:constr type="h" for="ch" forName="ParentAccent1" refType="h" fact="0.0518"/>
                  <dgm:constr type="l" for="ch" forName="ParentAccent2" refType="w" fact="0.9199"/>
                  <dgm:constr type="t" for="ch" forName="ParentAccent2" refType="h" fact="0.5316"/>
                  <dgm:constr type="w" for="ch" forName="ParentAccent2" refType="w" fact="0.0283"/>
                  <dgm:constr type="h" for="ch" forName="ParentAccent2" refType="h" fact="0.0518"/>
                  <dgm:constr type="l" for="ch" forName="ParentAccent3" refType="w" fact="0.8682"/>
                  <dgm:constr type="t" for="ch" forName="ParentAccent3" refType="h" fact="0.5316"/>
                  <dgm:constr type="w" for="ch" forName="ParentAccent3" refType="w" fact="0.0283"/>
                  <dgm:constr type="h" for="ch" forName="ParentAccent3" refType="h" fact="0.0518"/>
                  <dgm:constr type="l" for="ch" forName="ParentAccent4" refType="w" fact="0.8164"/>
                  <dgm:constr type="t" for="ch" forName="ParentAccent4" refType="h" fact="0.5316"/>
                  <dgm:constr type="w" for="ch" forName="ParentAccent4" refType="w" fact="0.0283"/>
                  <dgm:constr type="h" for="ch" forName="ParentAccent4" refType="h" fact="0.0518"/>
                  <dgm:constr type="l" for="ch" forName="ParentAccent5" refType="w" fact="0.7646"/>
                  <dgm:constr type="t" for="ch" forName="ParentAccent5" refType="h" fact="0.5316"/>
                  <dgm:constr type="w" for="ch" forName="ParentAccent5" refType="w" fact="0.0283"/>
                  <dgm:constr type="h" for="ch" forName="ParentAccent5" refType="h" fact="0.0518"/>
                  <dgm:constr type="l" for="ch" forName="ParentAccent6" refType="w" fact="0.6846"/>
                  <dgm:constr type="t" for="ch" forName="ParentAccent6" refType="h" fact="0.5057"/>
                  <dgm:constr type="w" for="ch" forName="ParentAccent6" refType="w" fact="0.0566"/>
                  <dgm:constr type="h" for="ch" forName="ParentAccent6" refType="h" fact="0.1035"/>
                  <dgm:constr type="l" for="ch" forName="ParentAccent7" refType="w" fact="0.9256"/>
                  <dgm:constr type="t" for="ch" forName="ParentAccent7" refType="h" fact="0.4247"/>
                  <dgm:constr type="w" for="ch" forName="ParentAccent7" refType="w" fact="0.0283"/>
                  <dgm:constr type="h" for="ch" forName="ParentAccent7" refType="h" fact="0.0518"/>
                  <dgm:constr type="l" for="ch" forName="ParentAccent8" refType="w" fact="0.9256"/>
                  <dgm:constr type="t" for="ch" forName="ParentAccent8" refType="h" fact="0.6392"/>
                  <dgm:constr type="w" for="ch" forName="ParentAccent8" refType="w" fact="0.0283"/>
                  <dgm:constr type="h" for="ch" forName="ParentAccent8" refType="h" fact="0.0518"/>
                  <dgm:constr type="l" for="ch" forName="ParentAccent9" refType="w" fact="0.9509"/>
                  <dgm:constr type="t" for="ch" forName="ParentAccent9" refType="h" fact="0.4712"/>
                  <dgm:constr type="w" for="ch" forName="ParentAccent9" refType="w" fact="0.0283"/>
                  <dgm:constr type="h" for="ch" forName="ParentAccent9" refType="h" fact="0.0518"/>
                  <dgm:constr type="l" for="ch" forName="ParentAccent10" refType="w" fact="0.9525"/>
                  <dgm:constr type="t" for="ch" forName="ParentAccent10" refType="h" fact="0.593"/>
                  <dgm:constr type="w" for="ch" forName="ParentAccent10" refType="w" fact="0.0283"/>
                  <dgm:constr type="h" for="ch" forName="ParentAccent10" refType="h" fact="0.0518"/>
                  <dgm:constr type="l" for="ch" forName="Child4" refType="w" fact="0.0081"/>
                  <dgm:constr type="t" for="ch" forName="Child4" refType="h" fact="0.8184"/>
                  <dgm:constr type="w" for="ch" forName="Child4" refType="w" fact="0.3192"/>
                  <dgm:constr type="h" for="ch" forName="Child4" refType="h" fact="0.1294"/>
                  <dgm:constr type="l" for="ch" forName="Child3" refType="w" fact="0"/>
                  <dgm:constr type="t" for="ch" forName="Child3" refType="h" fact="0.5547"/>
                  <dgm:constr type="w" for="ch" forName="Child3" refType="w" fact="0.297"/>
                  <dgm:constr type="h" for="ch" forName="Child3" refType="h" fact="0.1294"/>
                  <dgm:constr type="l" for="ch" forName="Child2" refType="w" fact="0"/>
                  <dgm:constr type="t" for="ch" forName="Child2" refType="h" fact="0.2662"/>
                  <dgm:constr type="w" for="ch" forName="Child2" refType="w" fact="0.297"/>
                  <dgm:constr type="h" for="ch" forName="Child2" refType="h" fact="0.1294"/>
                  <dgm:constr type="l" for="ch" forName="Child1" refType="w" fact="0.0081"/>
                  <dgm:constr type="t" for="ch" forName="Child1" refType="h" fact="0"/>
                  <dgm:constr type="w" for="ch" forName="Child1" refType="w" fact="0.3192"/>
                  <dgm:constr type="h" for="ch" forName="Child1" refType="h" fact="0.1294"/>
                </dgm:constrLst>
              </dgm:if>
              <dgm:else name="Name12">
                <dgm:alg type="composite">
                  <dgm:param type="ar" val="1.3278"/>
                </dgm:alg>
                <dgm:constrLst>
                  <dgm:constr type="l" for="ch" forName="Child2Accent1" refType="w" fact="0.3436"/>
                  <dgm:constr type="t" for="ch" forName="Child2Accent1" refType="h" fact="0.3184"/>
                  <dgm:constr type="w" for="ch" forName="Child2Accent1" refType="w" fact="0.0574"/>
                  <dgm:constr type="h" for="ch" forName="Child2Accent1" refType="h" fact="0.0763"/>
                  <dgm:constr type="l" for="ch" forName="Child2Accent2" refType="w" fact="0.3068"/>
                  <dgm:constr type="t" for="ch" forName="Child2Accent2" refType="h" fact="0.2781"/>
                  <dgm:constr type="w" for="ch" forName="Child2Accent2" refType="w" fact="0.0287"/>
                  <dgm:constr type="h" for="ch" forName="Child2Accent2" refType="h" fact="0.0381"/>
                  <dgm:constr type="l" for="ch" forName="Child2Accent3" refType="w" fact="0.2455"/>
                  <dgm:constr type="t" for="ch" forName="Child2Accent3" refType="h" fact="0.2781"/>
                  <dgm:constr type="w" for="ch" forName="Child2Accent3" refType="w" fact="0.0287"/>
                  <dgm:constr type="h" for="ch" forName="Child2Accent3" refType="h" fact="0.0381"/>
                  <dgm:constr type="l" for="ch" forName="Child2Accent4" refType="w" fact="0.1842"/>
                  <dgm:constr type="t" for="ch" forName="Child2Accent4" refType="h" fact="0.2781"/>
                  <dgm:constr type="w" for="ch" forName="Child2Accent4" refType="w" fact="0.0287"/>
                  <dgm:constr type="h" for="ch" forName="Child2Accent4" refType="h" fact="0.0381"/>
                  <dgm:constr type="l" for="ch" forName="Child2Accent5" refType="w" fact="0.1229"/>
                  <dgm:constr type="t" for="ch" forName="Child2Accent5" refType="h" fact="0.2781"/>
                  <dgm:constr type="w" for="ch" forName="Child2Accent5" refType="w" fact="0.0287"/>
                  <dgm:constr type="h" for="ch" forName="Child2Accent5" refType="h" fact="0.0381"/>
                  <dgm:constr type="l" for="ch" forName="Child3Accent1" refType="w" fact="0.284"/>
                  <dgm:constr type="t" for="ch" forName="Child3Accent1" refType="h" fact="0.5061"/>
                  <dgm:constr type="w" for="ch" forName="Child3Accent1" refType="w" fact="0.0574"/>
                  <dgm:constr type="h" for="ch" forName="Child3Accent1" refType="h" fact="0.0763"/>
                  <dgm:constr type="l" for="ch" forName="Child3Accent2" refType="w" fact="0.2272"/>
                  <dgm:constr type="t" for="ch" forName="Child3Accent2" refType="h" fact="0.5252"/>
                  <dgm:constr type="w" for="ch" forName="Child3Accent2" refType="w" fact="0.0287"/>
                  <dgm:constr type="h" for="ch" forName="Child3Accent2" refType="h" fact="0.0381"/>
                  <dgm:constr type="l" for="ch" forName="Child3Accent3" refType="w" fact="0.1705"/>
                  <dgm:constr type="t" for="ch" forName="Child3Accent3" refType="h" fact="0.5252"/>
                  <dgm:constr type="w" for="ch" forName="Child3Accent3" refType="w" fact="0.0287"/>
                  <dgm:constr type="h" for="ch" forName="Child3Accent3" refType="h" fact="0.0381"/>
                  <dgm:constr type="l" for="ch" forName="Child3Accent4" refType="w" fact="0.1137"/>
                  <dgm:constr type="t" for="ch" forName="Child3Accent4" refType="h" fact="0.5252"/>
                  <dgm:constr type="w" for="ch" forName="Child3Accent4" refType="w" fact="0.0287"/>
                  <dgm:constr type="h" for="ch" forName="Child3Accent4" refType="h" fact="0.0381"/>
                  <dgm:constr type="l" for="ch" forName="Child2Accent6" refType="w" fact="0.0615"/>
                  <dgm:constr type="t" for="ch" forName="Child2Accent6" refType="h" fact="0.2781"/>
                  <dgm:constr type="w" for="ch" forName="Child2Accent6" refType="w" fact="0.0287"/>
                  <dgm:constr type="h" for="ch" forName="Child2Accent6" refType="h" fact="0.0381"/>
                  <dgm:constr type="l" for="ch" forName="Child3Accent5" refType="w" fact="0.057"/>
                  <dgm:constr type="t" for="ch" forName="Child3Accent5" refType="h" fact="0.5252"/>
                  <dgm:constr type="w" for="ch" forName="Child3Accent5" refType="w" fact="0.0287"/>
                  <dgm:constr type="h" for="ch" forName="Child3Accent5" refType="h" fact="0.0381"/>
                  <dgm:constr type="l" for="ch" forName="Child2Accent7" refType="w" fact="0.0002"/>
                  <dgm:constr type="t" for="ch" forName="Child2Accent7" refType="h" fact="0.2781"/>
                  <dgm:constr type="w" for="ch" forName="Child2Accent7" refType="w" fact="0.0287"/>
                  <dgm:constr type="h" for="ch" forName="Child2Accent7" refType="h" fact="0.0381"/>
                  <dgm:constr type="l" for="ch" forName="Child3Accent6" refType="w" fact="0.0002"/>
                  <dgm:constr type="t" for="ch" forName="Child3Accent6" refType="h" fact="0.5252"/>
                  <dgm:constr type="w" for="ch" forName="Child3Accent6" refType="w" fact="0.0287"/>
                  <dgm:constr type="h" for="ch" forName="Child3Accent6" refType="h" fact="0.0381"/>
                  <dgm:constr type="l" for="ch" forName="Child3Accent7" refType="w" fact="0"/>
                  <dgm:constr type="t" for="ch" forName="Child3Accent7" refType="h" fact="0"/>
                  <dgm:constr type="w" for="ch" forName="Child3Accent7" refType="w" fact="0"/>
                  <dgm:constr type="h" for="ch" forName="Child3Accent7" refType="h" fact="0"/>
                  <dgm:constr type="l" for="ch" forName="Child4Accent1" refType="w" fact="0.3436"/>
                  <dgm:constr type="t" for="ch" forName="Child4Accent1" refType="h" fact="0.6908"/>
                  <dgm:constr type="w" for="ch" forName="Child4Accent1" refType="w" fact="0.0574"/>
                  <dgm:constr type="h" for="ch" forName="Child4Accent1" refType="h" fact="0.0763"/>
                  <dgm:constr type="l" for="ch" forName="Child4Accent2" refType="w" fact="0.3068"/>
                  <dgm:constr type="t" for="ch" forName="Child4Accent2" refType="h" fact="0.7684"/>
                  <dgm:constr type="w" for="ch" forName="Child4Accent2" refType="w" fact="0.0287"/>
                  <dgm:constr type="h" for="ch" forName="Child4Accent2" refType="h" fact="0.0381"/>
                  <dgm:constr type="l" for="ch" forName="Child4Accent3" refType="w" fact="0.2455"/>
                  <dgm:constr type="t" for="ch" forName="Child4Accent3" refType="h" fact="0.7684"/>
                  <dgm:constr type="w" for="ch" forName="Child4Accent3" refType="w" fact="0.0287"/>
                  <dgm:constr type="h" for="ch" forName="Child4Accent3" refType="h" fact="0.0381"/>
                  <dgm:constr type="l" for="ch" forName="Child4Accent4" refType="w" fact="0.1842"/>
                  <dgm:constr type="t" for="ch" forName="Child4Accent4" refType="h" fact="0.7684"/>
                  <dgm:constr type="w" for="ch" forName="Child4Accent4" refType="w" fact="0.0287"/>
                  <dgm:constr type="h" for="ch" forName="Child4Accent4" refType="h" fact="0.0381"/>
                  <dgm:constr type="l" for="ch" forName="Child4Accent5" refType="w" fact="0.1229"/>
                  <dgm:constr type="t" for="ch" forName="Child4Accent5" refType="h" fact="0.7684"/>
                  <dgm:constr type="w" for="ch" forName="Child4Accent5" refType="w" fact="0.0287"/>
                  <dgm:constr type="h" for="ch" forName="Child4Accent5" refType="h" fact="0.0381"/>
                  <dgm:constr type="l" for="ch" forName="Child4Accent6" refType="w" fact="0.0615"/>
                  <dgm:constr type="t" for="ch" forName="Child4Accent6" refType="h" fact="0.7684"/>
                  <dgm:constr type="w" for="ch" forName="Child4Accent6" refType="w" fact="0.0287"/>
                  <dgm:constr type="h" for="ch" forName="Child4Accent6" refType="h" fact="0.0381"/>
                  <dgm:constr type="l" for="ch" forName="Child4Accent7" refType="w" fact="0.0002"/>
                  <dgm:constr type="t" for="ch" forName="Child4Accent7" refType="h" fact="0.7684"/>
                  <dgm:constr type="w" for="ch" forName="Child4Accent7" refType="w" fact="0.0287"/>
                  <dgm:constr type="h" for="ch" forName="Child4Accent7" refType="h" fact="0.0381"/>
                  <dgm:constr type="l" for="ch" forName="Child4Accent8" refType="w" fact="0"/>
                  <dgm:constr type="t" for="ch" forName="Child4Accent8" refType="h" fact="0"/>
                  <dgm:constr type="w" for="ch" forName="Child4Accent8" refType="w" fact="0"/>
                  <dgm:constr type="h" for="ch" forName="Child4Accent8" refType="h" fact="0"/>
                  <dgm:constr type="l" for="ch" forName="ParentAccent1" refType="w" fact="0.9713"/>
                  <dgm:constr type="t" for="ch" forName="ParentAccent1" refType="h" fact="0.5252"/>
                  <dgm:constr type="w" for="ch" forName="ParentAccent1" refType="w" fact="0.0287"/>
                  <dgm:constr type="h" for="ch" forName="ParentAccent1" refType="h" fact="0.0381"/>
                  <dgm:constr type="l" for="ch" forName="ParentAccent2" refType="w" fact="0.9187"/>
                  <dgm:constr type="t" for="ch" forName="ParentAccent2" refType="h" fact="0.5252"/>
                  <dgm:constr type="w" for="ch" forName="ParentAccent2" refType="w" fact="0.0287"/>
                  <dgm:constr type="h" for="ch" forName="ParentAccent2" refType="h" fact="0.0381"/>
                  <dgm:constr type="l" for="ch" forName="ParentAccent3" refType="w" fact="0.8661"/>
                  <dgm:constr type="t" for="ch" forName="ParentAccent3" refType="h" fact="0.5252"/>
                  <dgm:constr type="w" for="ch" forName="ParentAccent3" refType="w" fact="0.0287"/>
                  <dgm:constr type="h" for="ch" forName="ParentAccent3" refType="h" fact="0.0381"/>
                  <dgm:constr type="l" for="ch" forName="ParentAccent4" refType="w" fact="0.8136"/>
                  <dgm:constr type="t" for="ch" forName="ParentAccent4" refType="h" fact="0.5252"/>
                  <dgm:constr type="w" for="ch" forName="ParentAccent4" refType="w" fact="0.0287"/>
                  <dgm:constr type="h" for="ch" forName="ParentAccent4" refType="h" fact="0.0381"/>
                  <dgm:constr type="l" for="ch" forName="ParentAccent5" refType="w" fact="0.761"/>
                  <dgm:constr type="t" for="ch" forName="ParentAccent5" refType="h" fact="0.5252"/>
                  <dgm:constr type="w" for="ch" forName="ParentAccent5" refType="w" fact="0.0287"/>
                  <dgm:constr type="h" for="ch" forName="ParentAccent5" refType="h" fact="0.0381"/>
                  <dgm:constr type="l" for="ch" forName="ParentAccent6" refType="w" fact="0.6797"/>
                  <dgm:constr type="t" for="ch" forName="ParentAccent6" refType="h" fact="0.5061"/>
                  <dgm:constr type="w" for="ch" forName="ParentAccent6" refType="w" fact="0.0574"/>
                  <dgm:constr type="h" for="ch" forName="ParentAccent6" refType="h" fact="0.0763"/>
                  <dgm:constr type="l" for="ch" forName="ParentAccent7" refType="w" fact="0.9245"/>
                  <dgm:constr type="t" for="ch" forName="ParentAccent7" refType="h" fact="0.4464"/>
                  <dgm:constr type="w" for="ch" forName="ParentAccent7" refType="w" fact="0.0287"/>
                  <dgm:constr type="h" for="ch" forName="ParentAccent7" refType="h" fact="0.0381"/>
                  <dgm:constr type="l" for="ch" forName="ParentAccent8" refType="w" fact="0.9245"/>
                  <dgm:constr type="t" for="ch" forName="ParentAccent8" refType="h" fact="0.6045"/>
                  <dgm:constr type="w" for="ch" forName="ParentAccent8" refType="w" fact="0.0287"/>
                  <dgm:constr type="h" for="ch" forName="ParentAccent8" refType="h" fact="0.0381"/>
                  <dgm:constr type="l" for="ch" forName="ParentAccent9" refType="w" fact="0.9501"/>
                  <dgm:constr type="t" for="ch" forName="ParentAccent9" refType="h" fact="0.4807"/>
                  <dgm:constr type="w" for="ch" forName="ParentAccent9" refType="w" fact="0.0287"/>
                  <dgm:constr type="h" for="ch" forName="ParentAccent9" refType="h" fact="0.0381"/>
                  <dgm:constr type="l" for="ch" forName="ParentAccent10" refType="w" fact="0.9518"/>
                  <dgm:constr type="t" for="ch" forName="ParentAccent10" refType="h" fact="0.5705"/>
                  <dgm:constr type="w" for="ch" forName="ParentAccent10" refType="w" fact="0.0287"/>
                  <dgm:constr type="h" for="ch" forName="ParentAccent10" refType="h" fact="0.0381"/>
                  <dgm:constr type="l" for="ch" forName="Child1Accent1" refType="w" fact="0.4819"/>
                  <dgm:constr type="t" for="ch" forName="Child1Accent1" refType="h" fact="0.2457"/>
                  <dgm:constr type="w" for="ch" forName="Child1Accent1" refType="w" fact="0.0574"/>
                  <dgm:constr type="h" for="ch" forName="Child1Accent1" refType="h" fact="0.0763"/>
                  <dgm:constr type="l" for="ch" forName="Child1Accent4" refType="w" fact="0.3653"/>
                  <dgm:constr type="t" for="ch" forName="Child1Accent4" refType="h" fact="0.097"/>
                  <dgm:constr type="w" for="ch" forName="Child1Accent4" refType="w" fact="0.0287"/>
                  <dgm:constr type="h" for="ch" forName="Child1Accent4" refType="h" fact="0.0381"/>
                  <dgm:constr type="l" for="ch" forName="Child1Accent5" refType="w" fact="0.304"/>
                  <dgm:constr type="t" for="ch" forName="Child1Accent5" refType="h" fact="0.097"/>
                  <dgm:constr type="w" for="ch" forName="Child1Accent5" refType="w" fact="0.0287"/>
                  <dgm:constr type="h" for="ch" forName="Child1Accent5" refType="h" fact="0.0381"/>
                  <dgm:constr type="l" for="ch" forName="Child1Accent6" refType="w" fact="0.2426"/>
                  <dgm:constr type="t" for="ch" forName="Child1Accent6" refType="h" fact="0.097"/>
                  <dgm:constr type="w" for="ch" forName="Child1Accent6" refType="w" fact="0.0287"/>
                  <dgm:constr type="h" for="ch" forName="Child1Accent6" refType="h" fact="0.0381"/>
                  <dgm:constr type="l" for="ch" forName="Child1Accent7" refType="w" fact="0.1813"/>
                  <dgm:constr type="t" for="ch" forName="Child1Accent7" refType="h" fact="0.097"/>
                  <dgm:constr type="w" for="ch" forName="Child1Accent7" refType="w" fact="0.0287"/>
                  <dgm:constr type="h" for="ch" forName="Child1Accent7" refType="h" fact="0.0381"/>
                  <dgm:constr type="l" for="ch" forName="Child1Accent8" refType="w" fact="0.12"/>
                  <dgm:constr type="t" for="ch" forName="Child1Accent8" refType="h" fact="0.097"/>
                  <dgm:constr type="w" for="ch" forName="Child1Accent8" refType="w" fact="0.0287"/>
                  <dgm:constr type="h" for="ch" forName="Child1Accent8" refType="h" fact="0.0381"/>
                  <dgm:constr type="l" for="ch" forName="Child1Accent9" refType="w" fact="0.0587"/>
                  <dgm:constr type="t" for="ch" forName="Child1Accent9" refType="h" fact="0.097"/>
                  <dgm:constr type="w" for="ch" forName="Child1Accent9" refType="w" fact="0.0287"/>
                  <dgm:constr type="h" for="ch" forName="Child1Accent9" refType="h" fact="0.0381"/>
                  <dgm:constr type="l" for="ch" forName="Child5Accent1" refType="w" fact="0.4819"/>
                  <dgm:constr type="t" for="ch" forName="Child5Accent1" refType="h" fact="0.7601"/>
                  <dgm:constr type="w" for="ch" forName="Child5Accent1" refType="w" fact="0.0574"/>
                  <dgm:constr type="h" for="ch" forName="Child5Accent1" refType="h" fact="0.0763"/>
                  <dgm:constr type="l" for="ch" forName="Child5Accent4" refType="w" fact="0.3653"/>
                  <dgm:constr type="t" for="ch" forName="Child5Accent4" refType="h" fact="0.9619"/>
                  <dgm:constr type="w" for="ch" forName="Child5Accent4" refType="w" fact="0.0287"/>
                  <dgm:constr type="h" for="ch" forName="Child5Accent4" refType="h" fact="0.0381"/>
                  <dgm:constr type="l" for="ch" forName="Child5Accent5" refType="w" fact="0.304"/>
                  <dgm:constr type="t" for="ch" forName="Child5Accent5" refType="h" fact="0.9619"/>
                  <dgm:constr type="w" for="ch" forName="Child5Accent5" refType="w" fact="0.0287"/>
                  <dgm:constr type="h" for="ch" forName="Child5Accent5" refType="h" fact="0.0381"/>
                  <dgm:constr type="l" for="ch" forName="Child5Accent6" refType="w" fact="0.2426"/>
                  <dgm:constr type="t" for="ch" forName="Child5Accent6" refType="h" fact="0.9619"/>
                  <dgm:constr type="w" for="ch" forName="Child5Accent6" refType="w" fact="0.0287"/>
                  <dgm:constr type="h" for="ch" forName="Child5Accent6" refType="h" fact="0.0381"/>
                  <dgm:constr type="l" for="ch" forName="Child5Accent7" refType="w" fact="0.1813"/>
                  <dgm:constr type="t" for="ch" forName="Child5Accent7" refType="h" fact="0.9619"/>
                  <dgm:constr type="w" for="ch" forName="Child5Accent7" refType="w" fact="0.0287"/>
                  <dgm:constr type="h" for="ch" forName="Child5Accent7" refType="h" fact="0.0381"/>
                  <dgm:constr type="l" for="ch" forName="Child5Accent8" refType="w" fact="0.12"/>
                  <dgm:constr type="t" for="ch" forName="Child5Accent8" refType="h" fact="0.9619"/>
                  <dgm:constr type="w" for="ch" forName="Child5Accent8" refType="w" fact="0.0287"/>
                  <dgm:constr type="h" for="ch" forName="Child5Accent8" refType="h" fact="0.0381"/>
                  <dgm:constr type="l" for="ch" forName="Child5Accent9" refType="w" fact="0.0587"/>
                  <dgm:constr type="t" for="ch" forName="Child5Accent9" refType="h" fact="0.9619"/>
                  <dgm:constr type="w" for="ch" forName="Child5Accent9" refType="w" fact="0.0287"/>
                  <dgm:constr type="h" for="ch" forName="Child5Accent9" refType="h" fact="0.0381"/>
                  <dgm:constr type="l" for="ch" forName="Child5Accent2" refType="w" fact="0.453"/>
                  <dgm:constr type="t" for="ch" forName="Child5Accent2" refType="h" fact="0.8375"/>
                  <dgm:constr type="w" for="ch" forName="Child5Accent2" refType="w" fact="0.0287"/>
                  <dgm:constr type="h" for="ch" forName="Child5Accent2" refType="h" fact="0.0381"/>
                  <dgm:constr type="l" for="ch" forName="Child5Accent3" refType="w" fact="0.4118"/>
                  <dgm:constr type="t" for="ch" forName="Child5Accent3" refType="h" fact="0.8991"/>
                  <dgm:constr type="w" for="ch" forName="Child5Accent3" refType="w" fact="0.0287"/>
                  <dgm:constr type="h" for="ch" forName="Child5Accent3" refType="h" fact="0.0381"/>
                  <dgm:constr type="l" for="ch" forName="Child1Accent2" refType="w" fact="0.4458"/>
                  <dgm:constr type="t" for="ch" forName="Child1Accent2" refType="h" fact="0.2004"/>
                  <dgm:constr type="w" for="ch" forName="Child1Accent2" refType="w" fact="0.0287"/>
                  <dgm:constr type="h" for="ch" forName="Child1Accent2" refType="h" fact="0.0381"/>
                  <dgm:constr type="l" for="ch" forName="Child1Accent3" refType="w" fact="0.4054"/>
                  <dgm:constr type="t" for="ch" forName="Child1Accent3" refType="h" fact="0.1445"/>
                  <dgm:constr type="w" for="ch" forName="Child1Accent3" refType="w" fact="0.0287"/>
                  <dgm:constr type="h" for="ch" forName="Child1Accent3" refType="h" fact="0.0381"/>
                  <dgm:constr type="l" for="ch" forName="Child5" refType="w" fact="0.0581"/>
                  <dgm:constr type="t" for="ch" forName="Child5" refType="h" fact="0.8635"/>
                  <dgm:constr type="w" for="ch" forName="Child5" refType="w" fact="0.3364"/>
                  <dgm:constr type="h" for="ch" forName="Child5" refType="h" fact="0.0981"/>
                  <dgm:constr type="l" for="ch" forName="Child4" refType="w" fact="0"/>
                  <dgm:constr type="t" for="ch" forName="Child4" refType="h" fact="0.6701"/>
                  <dgm:constr type="w" for="ch" forName="Child4" refType="w" fact="0.3364"/>
                  <dgm:constr type="h" for="ch" forName="Child4" refType="h" fact="0.0981"/>
                  <dgm:constr type="l" for="ch" forName="Child3" refType="w" fact="0"/>
                  <dgm:constr type="t" for="ch" forName="Child3" refType="h" fact="0.4276"/>
                  <dgm:constr type="w" for="ch" forName="Child3" refType="w" fact="0.2544"/>
                  <dgm:constr type="h" for="ch" forName="Child3" refType="h" fact="0.0981"/>
                  <dgm:constr type="l" for="ch" forName="Child2" refType="w" fact="0"/>
                  <dgm:constr type="t" for="ch" forName="Child2" refType="h" fact="0.1798"/>
                  <dgm:constr type="w" for="ch" forName="Child2" refType="w" fact="0.3364"/>
                  <dgm:constr type="h" for="ch" forName="Child2" refType="h" fact="0.0981"/>
                  <dgm:constr type="l" for="ch" forName="Child1" refType="w" fact="0.0581"/>
                  <dgm:constr type="t" for="ch" forName="Child1" refType="h" fact="0"/>
                  <dgm:constr type="w" for="ch" forName="Child1" refType="w" fact="0.3364"/>
                  <dgm:constr type="h" for="ch" forName="Child1" refType="h" fact="0.0981"/>
                  <dgm:constr type="l" for="ch" forName="Parent" refType="w" fact="0.3653"/>
                  <dgm:constr type="t" for="ch" forName="Parent" refType="h" fact="0.3513"/>
                  <dgm:constr type="w" for="ch" forName="Parent" refType="w" fact="0.2906"/>
                  <dgm:constr type="h" for="ch" forName="Parent" refType="h" fact="0.3859"/>
                </dgm:constrLst>
              </dgm:else>
            </dgm:choose>
          </dgm:if>
          <dgm:else name="Name13">
            <dgm:choose name="Name14">
              <dgm:if name="Name15" axis="ch" ptType="node" func="cnt" op="equ" val="0">
                <dgm:alg type="composite">
                  <dgm:param type="ar" val="2.1059"/>
                </dgm:alg>
                <dgm:constrLst>
                  <dgm:constr type="r" for="ch" forName="Parent" refType="w"/>
                  <dgm:constr type="t" for="ch" forName="Parent" refType="h" fact="0"/>
                  <dgm:constr type="w" for="ch" forName="Parent" refType="w" fact="0.4749"/>
                  <dgm:constr type="h" for="ch" forName="Parent" refType="h"/>
                  <dgm:constr type="r" for="ch" forName="ParentAccent1" refType="w" fact="0.0469"/>
                  <dgm:constr type="t" for="ch" forName="ParentAccent1" refType="h" fact="0.4506"/>
                  <dgm:constr type="w" for="ch" forName="ParentAccent1" refType="w" fact="0.0469"/>
                  <dgm:constr type="h" for="ch" forName="ParentAccent1" refType="h" fact="0.0988"/>
                  <dgm:constr type="r" for="ch" forName="ParentAccent2" refType="w" fact="0.1266"/>
                  <dgm:constr type="t" for="ch" forName="ParentAccent2" refType="h" fact="0.4506"/>
                  <dgm:constr type="w" for="ch" forName="ParentAccent2" refType="w" fact="0.0469"/>
                  <dgm:constr type="h" for="ch" forName="ParentAccent2" refType="h" fact="0.0988"/>
                  <dgm:constr type="r" for="ch" forName="ParentAccent3" refType="w" fact="0.2063"/>
                  <dgm:constr type="t" for="ch" forName="ParentAccent3" refType="h" fact="0.4506"/>
                  <dgm:constr type="w" for="ch" forName="ParentAccent3" refType="w" fact="0.0469"/>
                  <dgm:constr type="h" for="ch" forName="ParentAccent3" refType="h" fact="0.0988"/>
                  <dgm:constr type="r" for="ch" forName="ParentAccent4" refType="w" fact="0.286"/>
                  <dgm:constr type="t" for="ch" forName="ParentAccent4" refType="h" fact="0.4506"/>
                  <dgm:constr type="w" for="ch" forName="ParentAccent4" refType="w" fact="0.0469"/>
                  <dgm:constr type="h" for="ch" forName="ParentAccent4" refType="h" fact="0.0988"/>
                  <dgm:constr type="r" for="ch" forName="ParentAccent5" refType="w" fact="0.3657"/>
                  <dgm:constr type="t" for="ch" forName="ParentAccent5" refType="h" fact="0.4506"/>
                  <dgm:constr type="w" for="ch" forName="ParentAccent5" refType="w" fact="0.0469"/>
                  <dgm:constr type="h" for="ch" forName="ParentAccent5" refType="h" fact="0.0988"/>
                  <dgm:constr type="r" for="ch" forName="ParentAccent6" refType="w" fact="0.4924"/>
                  <dgm:constr type="t" for="ch" forName="ParentAccent6" refType="h" fact="0.4012"/>
                  <dgm:constr type="w" for="ch" forName="ParentAccent6" refType="w" fact="0.0939"/>
                  <dgm:constr type="h" for="ch" forName="ParentAccent6" refType="h" fact="0.1976"/>
                  <dgm:constr type="r" for="ch" forName="ParentAccent7" refType="w" fact="0.1234"/>
                  <dgm:constr type="t" for="ch" forName="ParentAccent7" refType="h" fact="0.2465"/>
                  <dgm:constr type="w" for="ch" forName="ParentAccent7" refType="w" fact="0.0469"/>
                  <dgm:constr type="h" for="ch" forName="ParentAccent7" refType="h" fact="0.0988"/>
                  <dgm:constr type="r" for="ch" forName="ParentAccent8" refType="w" fact="0.1234"/>
                  <dgm:constr type="t" for="ch" forName="ParentAccent8" refType="h" fact="0.6562"/>
                  <dgm:constr type="w" for="ch" forName="ParentAccent8" refType="w" fact="0.0469"/>
                  <dgm:constr type="h" for="ch" forName="ParentAccent8" refType="h" fact="0.0988"/>
                  <dgm:constr type="r" for="ch" forName="ParentAccent9" refType="w" fact="0.0815"/>
                  <dgm:constr type="t" for="ch" forName="ParentAccent9" refType="h" fact="0.3353"/>
                  <dgm:constr type="w" for="ch" forName="ParentAccent9" refType="w" fact="0.0469"/>
                  <dgm:constr type="h" for="ch" forName="ParentAccent9" refType="h" fact="0.0988"/>
                  <dgm:constr type="r" for="ch" forName="ParentAccent10" refType="w" fact="0.0787"/>
                  <dgm:constr type="t" for="ch" forName="ParentAccent10" refType="h" fact="0.5679"/>
                  <dgm:constr type="w" for="ch" forName="ParentAccent10" refType="w" fact="0.0469"/>
                  <dgm:constr type="h" for="ch" forName="ParentAccent10" refType="h" fact="0.0988"/>
                </dgm:constrLst>
              </dgm:if>
              <dgm:if name="Name16" axis="ch" ptType="node" func="cnt" op="equ" val="1">
                <dgm:alg type="composite">
                  <dgm:param type="ar" val="3.4411"/>
                </dgm:alg>
                <dgm:constrLst>
                  <dgm:constr type="primFontSz" for="des" forName="Child1" val="65"/>
                  <dgm:constr type="primFontSz" for="des" forName="Child1" refType="primFontSz" refFor="des" refForName="Parent" op="lte"/>
                  <dgm:constr type="r" for="ch" forName="Child1Accent1" refType="w" fact="0.716"/>
                  <dgm:constr type="t" for="ch" forName="Child1Accent1" refType="h" fact="0.4012"/>
                  <dgm:constr type="w" for="ch" forName="Child1Accent1" refType="w" fact="0.0574"/>
                  <dgm:constr type="h" for="ch" forName="Child1Accent1" refType="h" fact="0.1976"/>
                  <dgm:constr type="r" for="ch" forName="Child1Accent2" refType="w" fact="0.7728"/>
                  <dgm:constr type="t" for="ch" forName="Child1Accent2" refType="h" fact="0.4506"/>
                  <dgm:constr type="w" for="ch" forName="Child1Accent2" refType="w" fact="0.0287"/>
                  <dgm:constr type="h" for="ch" forName="Child1Accent2" refType="h" fact="0.0988"/>
                  <dgm:constr type="r" for="ch" forName="Child1Accent3" refType="w" fact="0.8295"/>
                  <dgm:constr type="t" for="ch" forName="Child1Accent3" refType="h" fact="0.4506"/>
                  <dgm:constr type="w" for="ch" forName="Child1Accent3" refType="w" fact="0.0287"/>
                  <dgm:constr type="h" for="ch" forName="Child1Accent3" refType="h" fact="0.0988"/>
                  <dgm:constr type="r" for="ch" forName="Child1Accent4" refType="w" fact="0.8863"/>
                  <dgm:constr type="t" for="ch" forName="Child1Accent4" refType="h" fact="0.4506"/>
                  <dgm:constr type="w" for="ch" forName="Child1Accent4" refType="w" fact="0.0287"/>
                  <dgm:constr type="h" for="ch" forName="Child1Accent4" refType="h" fact="0.0988"/>
                  <dgm:constr type="r" for="ch" forName="Child1Accent5" refType="w" fact="0.943"/>
                  <dgm:constr type="t" for="ch" forName="Child1Accent5" refType="h" fact="0.4506"/>
                  <dgm:constr type="w" for="ch" forName="Child1Accent5" refType="w" fact="0.0287"/>
                  <dgm:constr type="h" for="ch" forName="Child1Accent5" refType="h" fact="0.0988"/>
                  <dgm:constr type="r" for="ch" forName="Child1Accent6" refType="w" fact="0.9998"/>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ParentAccent1" refType="w" fact="0.0287"/>
                  <dgm:constr type="t" for="ch" forName="ParentAccent1" refType="h" fact="0.4506"/>
                  <dgm:constr type="w" for="ch" forName="ParentAccent1" refType="w" fact="0.0287"/>
                  <dgm:constr type="h" for="ch" forName="ParentAccent1" refType="h" fact="0.0988"/>
                  <dgm:constr type="r" for="ch" forName="ParentAccent2" refType="w" fact="0.0813"/>
                  <dgm:constr type="t" for="ch" forName="ParentAccent2" refType="h" fact="0.4506"/>
                  <dgm:constr type="w" for="ch" forName="ParentAccent2" refType="w" fact="0.0287"/>
                  <dgm:constr type="h" for="ch" forName="ParentAccent2" refType="h" fact="0.0988"/>
                  <dgm:constr type="r" for="ch" forName="ParentAccent3" refType="w" fact="0.1339"/>
                  <dgm:constr type="t" for="ch" forName="ParentAccent3" refType="h" fact="0.4506"/>
                  <dgm:constr type="w" for="ch" forName="ParentAccent3" refType="w" fact="0.0287"/>
                  <dgm:constr type="h" for="ch" forName="ParentAccent3" refType="h" fact="0.0988"/>
                  <dgm:constr type="r" for="ch" forName="ParentAccent4" refType="w" fact="0.1864"/>
                  <dgm:constr type="t" for="ch" forName="ParentAccent4" refType="h" fact="0.4506"/>
                  <dgm:constr type="w" for="ch" forName="ParentAccent4" refType="w" fact="0.0287"/>
                  <dgm:constr type="h" for="ch" forName="ParentAccent4" refType="h" fact="0.0988"/>
                  <dgm:constr type="r" for="ch" forName="ParentAccent5" refType="w" fact="0.239"/>
                  <dgm:constr type="t" for="ch" forName="ParentAccent5" refType="h" fact="0.4506"/>
                  <dgm:constr type="w" for="ch" forName="ParentAccent5" refType="w" fact="0.0287"/>
                  <dgm:constr type="h" for="ch" forName="ParentAccent5" refType="h" fact="0.0988"/>
                  <dgm:constr type="r" for="ch" forName="ParentAccent6" refType="w" fact="0.3203"/>
                  <dgm:constr type="t" for="ch" forName="ParentAccent6" refType="h" fact="0.4012"/>
                  <dgm:constr type="w" for="ch" forName="ParentAccent6" refType="w" fact="0.0574"/>
                  <dgm:constr type="h" for="ch" forName="ParentAccent6" refType="h" fact="0.1976"/>
                  <dgm:constr type="r" for="ch" forName="ParentAccent7" refType="w" fact="0.0755"/>
                  <dgm:constr type="t" for="ch" forName="ParentAccent7" refType="h" fact="0.2465"/>
                  <dgm:constr type="w" for="ch" forName="ParentAccent7" refType="w" fact="0.0287"/>
                  <dgm:constr type="h" for="ch" forName="ParentAccent7" refType="h" fact="0.0988"/>
                  <dgm:constr type="r" for="ch" forName="ParentAccent8" refType="w" fact="0.0755"/>
                  <dgm:constr type="t" for="ch" forName="ParentAccent8" refType="h" fact="0.6562"/>
                  <dgm:constr type="w" for="ch" forName="ParentAccent8" refType="w" fact="0.0287"/>
                  <dgm:constr type="h" for="ch" forName="ParentAccent8" refType="h" fact="0.0988"/>
                  <dgm:constr type="r" for="ch" forName="ParentAccent9" refType="w" fact="0.0499"/>
                  <dgm:constr type="t" for="ch" forName="ParentAccent9" refType="h" fact="0.3353"/>
                  <dgm:constr type="w" for="ch" forName="ParentAccent9" refType="w" fact="0.0287"/>
                  <dgm:constr type="h" for="ch" forName="ParentAccent9" refType="h" fact="0.0988"/>
                  <dgm:constr type="r" for="ch" forName="ParentAccent10" refType="w" fact="0.0482"/>
                  <dgm:constr type="t" for="ch" forName="ParentAccent10" refType="h" fact="0.5679"/>
                  <dgm:constr type="w" for="ch" forName="ParentAccent10" refType="w" fact="0.0287"/>
                  <dgm:constr type="h" for="ch" forName="ParentAccent10" refType="h" fact="0.0988"/>
                  <dgm:constr type="r" for="ch" forName="Child1" refType="w"/>
                  <dgm:constr type="t" for="ch" forName="Child1" refType="h" fact="0.1978"/>
                  <dgm:constr type="w" for="ch" forName="Child1" refType="w" fact="0.2544"/>
                  <dgm:constr type="h" for="ch" forName="Child1" refType="h" fact="0.2541"/>
                  <dgm:constr type="r" for="ch" forName="Parent" refType="w" fact="0.6347"/>
                  <dgm:constr type="t" for="ch" forName="Parent" refType="h" fact="0"/>
                  <dgm:constr type="w" for="ch" forName="Parent" refType="w" fact="0.2906"/>
                  <dgm:constr type="h" for="ch" forName="Parent" refType="h"/>
                </dgm:constrLst>
              </dgm:if>
              <dgm:if name="Name17" axis="ch" ptType="node" func="cnt" op="equ" val="2">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Child2Accent1" refType="w" fact="0.6564"/>
                  <dgm:constr type="t" for="ch" forName="Child2Accent1" refType="h" fact="0.8153"/>
                  <dgm:constr type="w" for="ch" forName="Child2Accent1" refType="w" fact="0.0574"/>
                  <dgm:constr type="h" for="ch" forName="Child2Accent1" refType="h" fact="0.1217"/>
                  <dgm:constr type="r" for="ch" forName="Child2Accent2" refType="w" fact="0.6932"/>
                  <dgm:constr type="t" for="ch" forName="Child2Accent2" refType="h" fact="0.9392"/>
                  <dgm:constr type="w" for="ch" forName="Child2Accent2" refType="w" fact="0.0287"/>
                  <dgm:constr type="h" for="ch" forName="Child2Accent2" refType="h" fact="0.0608"/>
                  <dgm:constr type="r" for="ch" forName="Child2Accent3" refType="w" fact="0.7545"/>
                  <dgm:constr type="t" for="ch" forName="Child2Accent3" refType="h" fact="0.9392"/>
                  <dgm:constr type="w" for="ch" forName="Child2Accent3" refType="w" fact="0.0287"/>
                  <dgm:constr type="h" for="ch" forName="Child2Accent3" refType="h" fact="0.0608"/>
                  <dgm:constr type="r" for="ch" forName="Child2Accent4" refType="w" fact="0.8158"/>
                  <dgm:constr type="t" for="ch" forName="Child2Accent4" refType="h" fact="0.9392"/>
                  <dgm:constr type="w" for="ch" forName="Child2Accent4" refType="w" fact="0.0287"/>
                  <dgm:constr type="h" for="ch" forName="Child2Accent4" refType="h" fact="0.0608"/>
                  <dgm:constr type="r" for="ch" forName="Child2Accent5" refType="w" fact="0.8771"/>
                  <dgm:constr type="t" for="ch" forName="Child2Accent5" refType="h" fact="0.9392"/>
                  <dgm:constr type="w" for="ch" forName="Child2Accent5" refType="w" fact="0.0287"/>
                  <dgm:constr type="h" for="ch" forName="Child2Accent5" refType="h" fact="0.0608"/>
                  <dgm:constr type="r" for="ch" forName="Child2Accent6" refType="w" fact="0.9385"/>
                  <dgm:constr type="t" for="ch" forName="Child2Accent6" refType="h" fact="0.9392"/>
                  <dgm:constr type="w" for="ch" forName="Child2Accent6" refType="w" fact="0.0287"/>
                  <dgm:constr type="h" for="ch" forName="Child2Accent6" refType="h" fact="0.0608"/>
                  <dgm:constr type="r" for="ch" forName="Child2Accent7" refType="w" fact="0.9998"/>
                  <dgm:constr type="t" for="ch" forName="Child2Accent7" refType="h" fact="0.9392"/>
                  <dgm:constr type="w" for="ch" forName="Child2Accent7" refType="w" fact="0.0287"/>
                  <dgm:constr type="h" for="ch" forName="Child2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2" refType="w"/>
                  <dgm:constr type="t" for="ch" forName="Child2" refType="h" fact="0.7822"/>
                  <dgm:constr type="w" for="ch" forName="Child2" refType="w" fact="0.336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8" axis="ch" ptType="node" func="cnt" op="equ" val="3">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r" for="ch" forName="Child1Accent8" refType="w" fact="0"/>
                  <dgm:constr type="t" for="ch" forName="Child1Accent8" refType="h" fact="0"/>
                  <dgm:constr type="w" for="ch" forName="Child1Accent8" refType="w" fact="0"/>
                  <dgm:constr type="h" for="ch" forName="Child1Accent8" refType="h" fact="0"/>
                  <dgm:constr type="r" for="ch" forName="Child1Accent9" refType="w" fact="0"/>
                  <dgm:constr type="t" for="ch" forName="Child1Accent9" refType="h" fact="0"/>
                  <dgm:constr type="w" for="ch" forName="Child1Accent9" refType="w" fact="0"/>
                  <dgm:constr type="h" for="ch" forName="Child1Accent9" refType="h" fact="0"/>
                  <dgm:constr type="r" for="ch" forName="Child2Accent1" refType="w" fact="0.716"/>
                  <dgm:constr type="t" for="ch" forName="Child2Accent1" refType="h" fact="0.5207"/>
                  <dgm:constr type="w" for="ch" forName="Child2Accent1" refType="w" fact="0.0574"/>
                  <dgm:constr type="h" for="ch" forName="Child2Accent1" refType="h" fact="0.1217"/>
                  <dgm:constr type="r" for="ch" forName="Child2Accent2" refType="w" fact="0.7728"/>
                  <dgm:constr type="t" for="ch" forName="Child2Accent2" refType="h" fact="0.5511"/>
                  <dgm:constr type="w" for="ch" forName="Child2Accent2" refType="w" fact="0.0287"/>
                  <dgm:constr type="h" for="ch" forName="Child2Accent2" refType="h" fact="0.0608"/>
                  <dgm:constr type="r" for="ch" forName="Child2Accent3" refType="w" fact="0.8295"/>
                  <dgm:constr type="t" for="ch" forName="Child2Accent3" refType="h" fact="0.5511"/>
                  <dgm:constr type="w" for="ch" forName="Child2Accent3" refType="w" fact="0.0287"/>
                  <dgm:constr type="h" for="ch" forName="Child2Accent3" refType="h" fact="0.0608"/>
                  <dgm:constr type="r" for="ch" forName="Child2Accent4" refType="w" fact="0.8863"/>
                  <dgm:constr type="t" for="ch" forName="Child2Accent4" refType="h" fact="0.5511"/>
                  <dgm:constr type="w" for="ch" forName="Child2Accent4" refType="w" fact="0.0287"/>
                  <dgm:constr type="h" for="ch" forName="Child2Accent4" refType="h" fact="0.0608"/>
                  <dgm:constr type="r" for="ch" forName="Child2Accent5" refType="w" fact="0.943"/>
                  <dgm:constr type="t" for="ch" forName="Child2Accent5" refType="h" fact="0.5511"/>
                  <dgm:constr type="w" for="ch" forName="Child2Accent5" refType="w" fact="0.0287"/>
                  <dgm:constr type="h" for="ch" forName="Child2Accent5" refType="h" fact="0.0608"/>
                  <dgm:constr type="r" for="ch" forName="Child2Accent6" refType="w" fact="0.9998"/>
                  <dgm:constr type="t" for="ch" forName="Child2Accent6" refType="h" fact="0.5511"/>
                  <dgm:constr type="w" for="ch" forName="Child2Accent6" refType="w" fact="0.0287"/>
                  <dgm:constr type="h" for="ch" forName="Child2Accent6" refType="h" fact="0.0608"/>
                  <dgm:constr type="r" for="ch" forName="Child2Accent7" refType="w" fact="0"/>
                  <dgm:constr type="t" for="ch" forName="Child2Accent7" refType="h" fact="0"/>
                  <dgm:constr type="w" for="ch" forName="Child2Accent7" refType="w" fact="0"/>
                  <dgm:constr type="h" for="ch" forName="Child2Accent7" refType="h" fact="0"/>
                  <dgm:constr type="r" for="ch" forName="Child3Accent1" refType="w" fact="0.6564"/>
                  <dgm:constr type="t" for="ch" forName="Child3Accent1" refType="h" fact="0.8153"/>
                  <dgm:constr type="w" for="ch" forName="Child3Accent1" refType="w" fact="0.0574"/>
                  <dgm:constr type="h" for="ch" forName="Child3Accent1" refType="h" fact="0.1217"/>
                  <dgm:constr type="r" for="ch" forName="Child3Accent2" refType="w" fact="0.6932"/>
                  <dgm:constr type="t" for="ch" forName="Child3Accent2" refType="h" fact="0.9392"/>
                  <dgm:constr type="w" for="ch" forName="Child3Accent2" refType="w" fact="0.0287"/>
                  <dgm:constr type="h" for="ch" forName="Child3Accent2" refType="h" fact="0.0608"/>
                  <dgm:constr type="r" for="ch" forName="Child3Accent3" refType="w" fact="0.7545"/>
                  <dgm:constr type="t" for="ch" forName="Child3Accent3" refType="h" fact="0.9392"/>
                  <dgm:constr type="w" for="ch" forName="Child3Accent3" refType="w" fact="0.0287"/>
                  <dgm:constr type="h" for="ch" forName="Child3Accent3" refType="h" fact="0.0608"/>
                  <dgm:constr type="r" for="ch" forName="Child3Accent4" refType="w" fact="0.8158"/>
                  <dgm:constr type="t" for="ch" forName="Child3Accent4" refType="h" fact="0.9392"/>
                  <dgm:constr type="w" for="ch" forName="Child3Accent4" refType="w" fact="0.0287"/>
                  <dgm:constr type="h" for="ch" forName="Child3Accent4" refType="h" fact="0.0608"/>
                  <dgm:constr type="r" for="ch" forName="Child3Accent5" refType="w" fact="0.8771"/>
                  <dgm:constr type="t" for="ch" forName="Child3Accent5" refType="h" fact="0.9392"/>
                  <dgm:constr type="w" for="ch" forName="Child3Accent5" refType="w" fact="0.0287"/>
                  <dgm:constr type="h" for="ch" forName="Child3Accent5" refType="h" fact="0.0608"/>
                  <dgm:constr type="r" for="ch" forName="Child3Accent6" refType="w" fact="0.9385"/>
                  <dgm:constr type="t" for="ch" forName="Child3Accent6" refType="h" fact="0.9392"/>
                  <dgm:constr type="w" for="ch" forName="Child3Accent6" refType="w" fact="0.0287"/>
                  <dgm:constr type="h" for="ch" forName="Child3Accent6" refType="h" fact="0.0608"/>
                  <dgm:constr type="r" for="ch" forName="Child3Accent7" refType="w" fact="0.9998"/>
                  <dgm:constr type="t" for="ch" forName="Child3Accent7" refType="h" fact="0.9392"/>
                  <dgm:constr type="w" for="ch" forName="Child3Accent7" refType="w" fact="0.0287"/>
                  <dgm:constr type="h" for="ch" forName="Child3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3" refType="w"/>
                  <dgm:constr type="t" for="ch" forName="Child3" refType="h" fact="0.7822"/>
                  <dgm:constr type="w" for="ch" forName="Child3" refType="w" fact="0.3364"/>
                  <dgm:constr type="h" for="ch" forName="Child3" refType="h" fact="0.1564"/>
                  <dgm:constr type="r" for="ch" forName="Child2" refType="w"/>
                  <dgm:constr type="t" for="ch" forName="Child2" refType="h" fact="0.3955"/>
                  <dgm:constr type="w" for="ch" forName="Child2" refType="w" fact="0.254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9" axis="ch" ptType="node" func="cnt" op="equ" val="4">
                <dgm:alg type="composite">
                  <dgm:param type="ar" val="1.8304"/>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 refType="w" fact="0.6229"/>
                  <dgm:constr type="t" for="ch" forName="Parent" refType="h" fact="0.2946"/>
                  <dgm:constr type="w" for="ch" forName="Parent" refType="w" fact="0.2862"/>
                  <dgm:constr type="h" for="ch" forName="Parent" refType="h" fact="0.5239"/>
                  <dgm:constr type="r" for="ch" forName="Child1Accent1" refType="w" fact="0.6096"/>
                  <dgm:constr type="t" for="ch" forName="Child1Accent1" refType="h" fact="0.2104"/>
                  <dgm:constr type="w" for="ch" forName="Child1Accent1" refType="w" fact="0.0566"/>
                  <dgm:constr type="h" for="ch" forName="Child1Accent1" refType="h" fact="0.1035"/>
                  <dgm:constr type="r" for="ch" forName="Child1Accent3" refType="w" fact="0.6999"/>
                  <dgm:constr type="t" for="ch" forName="Child1Accent3" refType="h" fact="0.128"/>
                  <dgm:constr type="w" for="ch" forName="Child1Accent3" refType="w" fact="0.0283"/>
                  <dgm:constr type="h" for="ch" forName="Child1Accent3" refType="h" fact="0.0518"/>
                  <dgm:constr type="r" for="ch" forName="Child1Accent4" refType="w" fact="0.7582"/>
                  <dgm:constr type="t" for="ch" forName="Child1Accent4" refType="h" fact="0.128"/>
                  <dgm:constr type="w" for="ch" forName="Child1Accent4" refType="w" fact="0.0283"/>
                  <dgm:constr type="h" for="ch" forName="Child1Accent4" refType="h" fact="0.0518"/>
                  <dgm:constr type="r" for="ch" forName="Child1Accent5" refType="w" fact="0.8165"/>
                  <dgm:constr type="t" for="ch" forName="Child1Accent5" refType="h" fact="0.128"/>
                  <dgm:constr type="w" for="ch" forName="Child1Accent5" refType="w" fact="0.0283"/>
                  <dgm:constr type="h" for="ch" forName="Child1Accent5" refType="h" fact="0.0518"/>
                  <dgm:constr type="r" for="ch" forName="Child1Accent6" refType="w" fact="0.8748"/>
                  <dgm:constr type="t" for="ch" forName="Child1Accent6" refType="h" fact="0.128"/>
                  <dgm:constr type="w" for="ch" forName="Child1Accent6" refType="w" fact="0.0283"/>
                  <dgm:constr type="h" for="ch" forName="Child1Accent6" refType="h" fact="0.0518"/>
                  <dgm:constr type="r" for="ch" forName="Child3Accent1" refType="w" fact="0.6842"/>
                  <dgm:constr type="t" for="ch" forName="Child3Accent1" refType="h" fact="0.6212"/>
                  <dgm:constr type="w" for="ch" forName="Child3Accent1" refType="w" fact="0.0566"/>
                  <dgm:constr type="h" for="ch" forName="Child3Accent1" refType="h" fact="0.1035"/>
                  <dgm:constr type="r" for="ch" forName="Child3Accent2" refType="w" fact="0.7311"/>
                  <dgm:constr type="t" for="ch" forName="Child3Accent2" refType="h" fact="0.6828"/>
                  <dgm:constr type="w" for="ch" forName="Child3Accent2" refType="w" fact="0.0283"/>
                  <dgm:constr type="h" for="ch" forName="Child3Accent2" refType="h" fact="0.0518"/>
                  <dgm:constr type="r" for="ch" forName="Child3Accent4" refType="w" fact="0.8386"/>
                  <dgm:constr type="t" for="ch" forName="Child3Accent4" refType="h" fact="0.6828"/>
                  <dgm:constr type="w" for="ch" forName="Child3Accent4" refType="w" fact="0.0283"/>
                  <dgm:constr type="h" for="ch" forName="Child3Accent4" refType="h" fact="0.0518"/>
                  <dgm:constr type="r" for="ch" forName="Child3Accent5" refType="w" fact="0.8923"/>
                  <dgm:constr type="t" for="ch" forName="Child3Accent5" refType="h" fact="0.6828"/>
                  <dgm:constr type="w" for="ch" forName="Child3Accent5" refType="w" fact="0.0283"/>
                  <dgm:constr type="h" for="ch" forName="Child3Accent5" refType="h" fact="0.0518"/>
                  <dgm:constr type="r" for="ch" forName="Child1Accent7" refType="w" fact="0.9332"/>
                  <dgm:constr type="t" for="ch" forName="Child1Accent7" refType="h" fact="0.128"/>
                  <dgm:constr type="w" for="ch" forName="Child1Accent7" refType="w" fact="0.0283"/>
                  <dgm:constr type="h" for="ch" forName="Child1Accent7" refType="h" fact="0.0518"/>
                  <dgm:constr type="r" for="ch" forName="Child3Accent6" refType="w" fact="0.9461"/>
                  <dgm:constr type="t" for="ch" forName="Child3Accent6" refType="h" fact="0.6828"/>
                  <dgm:constr type="w" for="ch" forName="Child3Accent6" refType="w" fact="0.0283"/>
                  <dgm:constr type="h" for="ch" forName="Child3Accent6" refType="h" fact="0.0518"/>
                  <dgm:constr type="r" for="ch" forName="Child1Accent8" refType="w" fact="0.9915"/>
                  <dgm:constr type="t" for="ch" forName="Child1Accent8" refType="h" fact="0.128"/>
                  <dgm:constr type="w" for="ch" forName="Child1Accent8" refType="w" fact="0.0283"/>
                  <dgm:constr type="h" for="ch" forName="Child1Accent8" refType="h" fact="0.0518"/>
                  <dgm:constr type="r" for="ch" forName="Child1Accent9" refType="w" fact="0"/>
                  <dgm:constr type="t" for="ch" forName="Child1Accent9" refType="h" fact="0"/>
                  <dgm:constr type="w" for="ch" forName="Child1Accent9" refType="w" fact="0"/>
                  <dgm:constr type="h" for="ch" forName="Child1Accent9" refType="h" fact="0"/>
                  <dgm:constr type="r" for="ch" forName="Child3Accent7" refType="w" fact="0.9998"/>
                  <dgm:constr type="t" for="ch" forName="Child3Accent7" refType="h" fact="0.6828"/>
                  <dgm:constr type="w" for="ch" forName="Child3Accent7" refType="w" fact="0.0283"/>
                  <dgm:constr type="h" for="ch" forName="Child3Accent7" refType="h" fact="0.0518"/>
                  <dgm:constr type="r" for="ch" forName="Child4Accent1" refType="w" fact="0.6096"/>
                  <dgm:constr type="t" for="ch" forName="Child4Accent1" refType="h" fact="0.8"/>
                  <dgm:constr type="w" for="ch" forName="Child4Accent1" refType="w" fact="0.0566"/>
                  <dgm:constr type="h" for="ch" forName="Child4Accent1" refType="h" fact="0.1035"/>
                  <dgm:constr type="r" for="ch" forName="Child4Accent3" refType="w" fact="0.7002"/>
                  <dgm:constr type="t" for="ch" forName="Child4Accent3" refType="h" fact="0.9482"/>
                  <dgm:constr type="w" for="ch" forName="Child4Accent3" refType="w" fact="0.0283"/>
                  <dgm:constr type="h" for="ch" forName="Child4Accent3" refType="h" fact="0.0518"/>
                  <dgm:constr type="r" for="ch" forName="Child4Accent4" refType="w" fact="0.7585"/>
                  <dgm:constr type="t" for="ch" forName="Child4Accent4" refType="h" fact="0.9482"/>
                  <dgm:constr type="w" for="ch" forName="Child4Accent4" refType="w" fact="0.0283"/>
                  <dgm:constr type="h" for="ch" forName="Child4Accent4" refType="h" fact="0.0518"/>
                  <dgm:constr type="r" for="ch" forName="Child4Accent5" refType="w" fact="0.8167"/>
                  <dgm:constr type="t" for="ch" forName="Child4Accent5" refType="h" fact="0.9482"/>
                  <dgm:constr type="w" for="ch" forName="Child4Accent5" refType="w" fact="0.0283"/>
                  <dgm:constr type="h" for="ch" forName="Child4Accent5" refType="h" fact="0.0518"/>
                  <dgm:constr type="r" for="ch" forName="Child4Accent6" refType="w" fact="0.8749"/>
                  <dgm:constr type="t" for="ch" forName="Child4Accent6" refType="h" fact="0.9482"/>
                  <dgm:constr type="w" for="ch" forName="Child4Accent6" refType="w" fact="0.0283"/>
                  <dgm:constr type="h" for="ch" forName="Child4Accent6" refType="h" fact="0.0518"/>
                  <dgm:constr type="r" for="ch" forName="Child4Accent7" refType="w" fact="0.9332"/>
                  <dgm:constr type="t" for="ch" forName="Child4Accent7" refType="h" fact="0.9482"/>
                  <dgm:constr type="w" for="ch" forName="Child4Accent7" refType="w" fact="0.0283"/>
                  <dgm:constr type="h" for="ch" forName="Child4Accent7" refType="h" fact="0.0518"/>
                  <dgm:constr type="r" for="ch" forName="Child4Accent8" refType="w" fact="0.9914"/>
                  <dgm:constr type="t" for="ch" forName="Child4Accent8" refType="h" fact="0.9482"/>
                  <dgm:constr type="w" for="ch" forName="Child4Accent8" refType="w" fact="0.0283"/>
                  <dgm:constr type="h" for="ch" forName="Child4Accent8" refType="h" fact="0.0518"/>
                  <dgm:constr type="r" for="ch" forName="Child2Accent1" refType="w" fact="0.6842"/>
                  <dgm:constr type="t" for="ch" forName="Child2Accent1" refType="h" fact="0.3725"/>
                  <dgm:constr type="w" for="ch" forName="Child2Accent1" refType="w" fact="0.0566"/>
                  <dgm:constr type="h" for="ch" forName="Child2Accent1" refType="h" fact="0.1035"/>
                  <dgm:constr type="r" for="ch" forName="Child4Accent2" refType="w" fact="0.642"/>
                  <dgm:constr type="t" for="ch" forName="Child4Accent2" refType="h" fact="0.8993"/>
                  <dgm:constr type="w" for="ch" forName="Child4Accent2" refType="w" fact="0.0283"/>
                  <dgm:constr type="h" for="ch" forName="Child4Accent2" refType="h" fact="0.0518"/>
                  <dgm:constr type="r" for="ch" forName="Child1Accent2" refType="w" fact="0.6415"/>
                  <dgm:constr type="t" for="ch" forName="Child1Accent2" refType="h" fact="0.162"/>
                  <dgm:constr type="w" for="ch" forName="Child1Accent2" refType="w" fact="0.0283"/>
                  <dgm:constr type="h" for="ch" forName="Child1Accent2" refType="h" fact="0.0518"/>
                  <dgm:constr type="r" for="ch" forName="Child3Accent3" refType="w" fact="0.7849"/>
                  <dgm:constr type="t" for="ch" forName="Child3Accent3" refType="h" fact="0.6828"/>
                  <dgm:constr type="w" for="ch" forName="Child3Accent3" refType="w" fact="0.0283"/>
                  <dgm:constr type="h" for="ch" forName="Child3Accent3" refType="h" fact="0.0518"/>
                  <dgm:constr type="r" for="ch" forName="Child2Accent2" refType="w" fact="0.7311"/>
                  <dgm:constr type="t" for="ch" forName="Child2Accent2" refType="h" fact="0.3937"/>
                  <dgm:constr type="w" for="ch" forName="Child2Accent2" refType="w" fact="0.0283"/>
                  <dgm:constr type="h" for="ch" forName="Child2Accent2" refType="h" fact="0.0518"/>
                  <dgm:constr type="r" for="ch" forName="Child2Accent4" refType="w" fact="0.8386"/>
                  <dgm:constr type="t" for="ch" forName="Child2Accent4" refType="h" fact="0.3937"/>
                  <dgm:constr type="w" for="ch" forName="Child2Accent4" refType="w" fact="0.0283"/>
                  <dgm:constr type="h" for="ch" forName="Child2Accent4" refType="h" fact="0.0518"/>
                  <dgm:constr type="r" for="ch" forName="Child2Accent5" refType="w" fact="0.8923"/>
                  <dgm:constr type="t" for="ch" forName="Child2Accent5" refType="h" fact="0.3937"/>
                  <dgm:constr type="w" for="ch" forName="Child2Accent5" refType="w" fact="0.0283"/>
                  <dgm:constr type="h" for="ch" forName="Child2Accent5" refType="h" fact="0.0518"/>
                  <dgm:constr type="r" for="ch" forName="Child2Accent6" refType="w" fact="0.9461"/>
                  <dgm:constr type="t" for="ch" forName="Child2Accent6" refType="h" fact="0.3937"/>
                  <dgm:constr type="w" for="ch" forName="Child2Accent6" refType="w" fact="0.0283"/>
                  <dgm:constr type="h" for="ch" forName="Child2Accent6" refType="h" fact="0.0518"/>
                  <dgm:constr type="r" for="ch" forName="Child2Accent7" refType="w" fact="0.9998"/>
                  <dgm:constr type="t" for="ch" forName="Child2Accent7" refType="h" fact="0.3937"/>
                  <dgm:constr type="w" for="ch" forName="Child2Accent7" refType="w" fact="0.0283"/>
                  <dgm:constr type="h" for="ch" forName="Child2Accent7" refType="h" fact="0.0518"/>
                  <dgm:constr type="r" for="ch" forName="Child2Accent3" refType="w" fact="0.7849"/>
                  <dgm:constr type="t" for="ch" forName="Child2Accent3" refType="h" fact="0.3937"/>
                  <dgm:constr type="w" for="ch" forName="Child2Accent3" refType="w" fact="0.0283"/>
                  <dgm:constr type="h" for="ch" forName="Child2Accent3" refType="h" fact="0.0518"/>
                  <dgm:constr type="r" for="ch" forName="ParentAccent1" refType="w" fact="0.0283"/>
                  <dgm:constr type="t" for="ch" forName="ParentAccent1" refType="h" fact="0.5316"/>
                  <dgm:constr type="w" for="ch" forName="ParentAccent1" refType="w" fact="0.0283"/>
                  <dgm:constr type="h" for="ch" forName="ParentAccent1" refType="h" fact="0.0518"/>
                  <dgm:constr type="r" for="ch" forName="ParentAccent2" refType="w" fact="0.0801"/>
                  <dgm:constr type="t" for="ch" forName="ParentAccent2" refType="h" fact="0.5316"/>
                  <dgm:constr type="w" for="ch" forName="ParentAccent2" refType="w" fact="0.0283"/>
                  <dgm:constr type="h" for="ch" forName="ParentAccent2" refType="h" fact="0.0518"/>
                  <dgm:constr type="r" for="ch" forName="ParentAccent3" refType="w" fact="0.1318"/>
                  <dgm:constr type="t" for="ch" forName="ParentAccent3" refType="h" fact="0.5316"/>
                  <dgm:constr type="w" for="ch" forName="ParentAccent3" refType="w" fact="0.0283"/>
                  <dgm:constr type="h" for="ch" forName="ParentAccent3" refType="h" fact="0.0518"/>
                  <dgm:constr type="r" for="ch" forName="ParentAccent4" refType="w" fact="0.1836"/>
                  <dgm:constr type="t" for="ch" forName="ParentAccent4" refType="h" fact="0.5316"/>
                  <dgm:constr type="w" for="ch" forName="ParentAccent4" refType="w" fact="0.0283"/>
                  <dgm:constr type="h" for="ch" forName="ParentAccent4" refType="h" fact="0.0518"/>
                  <dgm:constr type="r" for="ch" forName="ParentAccent5" refType="w" fact="0.2354"/>
                  <dgm:constr type="t" for="ch" forName="ParentAccent5" refType="h" fact="0.5316"/>
                  <dgm:constr type="w" for="ch" forName="ParentAccent5" refType="w" fact="0.0283"/>
                  <dgm:constr type="h" for="ch" forName="ParentAccent5" refType="h" fact="0.0518"/>
                  <dgm:constr type="r" for="ch" forName="ParentAccent6" refType="w" fact="0.3154"/>
                  <dgm:constr type="t" for="ch" forName="ParentAccent6" refType="h" fact="0.5057"/>
                  <dgm:constr type="w" for="ch" forName="ParentAccent6" refType="w" fact="0.0566"/>
                  <dgm:constr type="h" for="ch" forName="ParentAccent6" refType="h" fact="0.1035"/>
                  <dgm:constr type="r" for="ch" forName="ParentAccent7" refType="w" fact="0.0744"/>
                  <dgm:constr type="t" for="ch" forName="ParentAccent7" refType="h" fact="0.4247"/>
                  <dgm:constr type="w" for="ch" forName="ParentAccent7" refType="w" fact="0.0283"/>
                  <dgm:constr type="h" for="ch" forName="ParentAccent7" refType="h" fact="0.0518"/>
                  <dgm:constr type="r" for="ch" forName="ParentAccent8" refType="w" fact="0.0744"/>
                  <dgm:constr type="t" for="ch" forName="ParentAccent8" refType="h" fact="0.6392"/>
                  <dgm:constr type="w" for="ch" forName="ParentAccent8" refType="w" fact="0.0283"/>
                  <dgm:constr type="h" for="ch" forName="ParentAccent8" refType="h" fact="0.0518"/>
                  <dgm:constr type="r" for="ch" forName="ParentAccent9" refType="w" fact="0.0491"/>
                  <dgm:constr type="t" for="ch" forName="ParentAccent9" refType="h" fact="0.4712"/>
                  <dgm:constr type="w" for="ch" forName="ParentAccent9" refType="w" fact="0.0283"/>
                  <dgm:constr type="h" for="ch" forName="ParentAccent9" refType="h" fact="0.0518"/>
                  <dgm:constr type="r" for="ch" forName="ParentAccent10" refType="w" fact="0.0475"/>
                  <dgm:constr type="t" for="ch" forName="ParentAccent10" refType="h" fact="0.593"/>
                  <dgm:constr type="w" for="ch" forName="ParentAccent10" refType="w" fact="0.0283"/>
                  <dgm:constr type="h" for="ch" forName="ParentAccent10" refType="h" fact="0.0518"/>
                  <dgm:constr type="r" for="ch" forName="Child4" refType="w" fact="0.9919"/>
                  <dgm:constr type="t" for="ch" forName="Child4" refType="h" fact="0.8184"/>
                  <dgm:constr type="w" for="ch" forName="Child4" refType="w" fact="0.3192"/>
                  <dgm:constr type="h" for="ch" forName="Child4" refType="h" fact="0.1294"/>
                  <dgm:constr type="r" for="ch" forName="Child3" refType="w"/>
                  <dgm:constr type="t" for="ch" forName="Child3" refType="h" fact="0.5547"/>
                  <dgm:constr type="w" for="ch" forName="Child3" refType="w" fact="0.297"/>
                  <dgm:constr type="h" for="ch" forName="Child3" refType="h" fact="0.1294"/>
                  <dgm:constr type="r" for="ch" forName="Child2" refType="w"/>
                  <dgm:constr type="t" for="ch" forName="Child2" refType="h" fact="0.2662"/>
                  <dgm:constr type="w" for="ch" forName="Child2" refType="w" fact="0.297"/>
                  <dgm:constr type="h" for="ch" forName="Child2" refType="h" fact="0.1294"/>
                  <dgm:constr type="r" for="ch" forName="Child1" refType="w" fact="0.9919"/>
                  <dgm:constr type="t" for="ch" forName="Child1" refType="h" fact="0"/>
                  <dgm:constr type="w" for="ch" forName="Child1" refType="w" fact="0.3192"/>
                  <dgm:constr type="h" for="ch" forName="Child1" refType="h" fact="0.1294"/>
                </dgm:constrLst>
              </dgm:if>
              <dgm:else name="Name20">
                <dgm:alg type="composite">
                  <dgm:param type="ar" val="1.3278"/>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Child2Accent1" refType="w" fact="0.6564"/>
                  <dgm:constr type="t" for="ch" forName="Child2Accent1" refType="h" fact="0.3184"/>
                  <dgm:constr type="w" for="ch" forName="Child2Accent1" refType="w" fact="0.0574"/>
                  <dgm:constr type="h" for="ch" forName="Child2Accent1" refType="h" fact="0.0763"/>
                  <dgm:constr type="r" for="ch" forName="Child2Accent2" refType="w" fact="0.6932"/>
                  <dgm:constr type="t" for="ch" forName="Child2Accent2" refType="h" fact="0.2781"/>
                  <dgm:constr type="w" for="ch" forName="Child2Accent2" refType="w" fact="0.0287"/>
                  <dgm:constr type="h" for="ch" forName="Child2Accent2" refType="h" fact="0.0381"/>
                  <dgm:constr type="r" for="ch" forName="Child2Accent3" refType="w" fact="0.7545"/>
                  <dgm:constr type="t" for="ch" forName="Child2Accent3" refType="h" fact="0.2781"/>
                  <dgm:constr type="w" for="ch" forName="Child2Accent3" refType="w" fact="0.0287"/>
                  <dgm:constr type="h" for="ch" forName="Child2Accent3" refType="h" fact="0.0381"/>
                  <dgm:constr type="r" for="ch" forName="Child2Accent4" refType="w" fact="0.8158"/>
                  <dgm:constr type="t" for="ch" forName="Child2Accent4" refType="h" fact="0.2781"/>
                  <dgm:constr type="w" for="ch" forName="Child2Accent4" refType="w" fact="0.0287"/>
                  <dgm:constr type="h" for="ch" forName="Child2Accent4" refType="h" fact="0.0381"/>
                  <dgm:constr type="r" for="ch" forName="Child2Accent5" refType="w" fact="0.8771"/>
                  <dgm:constr type="t" for="ch" forName="Child2Accent5" refType="h" fact="0.2781"/>
                  <dgm:constr type="w" for="ch" forName="Child2Accent5" refType="w" fact="0.0287"/>
                  <dgm:constr type="h" for="ch" forName="Child2Accent5" refType="h" fact="0.0381"/>
                  <dgm:constr type="r" for="ch" forName="Child2Accent6" refType="w" fact="0.9385"/>
                  <dgm:constr type="t" for="ch" forName="Child2Accent6" refType="h" fact="0.2781"/>
                  <dgm:constr type="w" for="ch" forName="Child2Accent6" refType="w" fact="0.0287"/>
                  <dgm:constr type="h" for="ch" forName="Child2Accent6" refType="h" fact="0.0381"/>
                  <dgm:constr type="r" for="ch" forName="Child2Accent7" refType="w" fact="0.9998"/>
                  <dgm:constr type="t" for="ch" forName="Child2Accent7" refType="h" fact="0.2781"/>
                  <dgm:constr type="w" for="ch" forName="Child2Accent7" refType="w" fact="0.0287"/>
                  <dgm:constr type="h" for="ch" forName="Child2Accent7" refType="h" fact="0.0381"/>
                  <dgm:constr type="r" for="ch" forName="Child3Accent1" refType="w" fact="0.716"/>
                  <dgm:constr type="t" for="ch" forName="Child3Accent1" refType="h" fact="0.5061"/>
                  <dgm:constr type="w" for="ch" forName="Child3Accent1" refType="w" fact="0.0574"/>
                  <dgm:constr type="h" for="ch" forName="Child3Accent1" refType="h" fact="0.0763"/>
                  <dgm:constr type="r" for="ch" forName="Child3Accent2" refType="w" fact="0.7728"/>
                  <dgm:constr type="t" for="ch" forName="Child3Accent2" refType="h" fact="0.5252"/>
                  <dgm:constr type="w" for="ch" forName="Child3Accent2" refType="w" fact="0.0287"/>
                  <dgm:constr type="h" for="ch" forName="Child3Accent2" refType="h" fact="0.0381"/>
                  <dgm:constr type="r" for="ch" forName="Child3Accent3" refType="w" fact="0.8295"/>
                  <dgm:constr type="t" for="ch" forName="Child3Accent3" refType="h" fact="0.5252"/>
                  <dgm:constr type="w" for="ch" forName="Child3Accent3" refType="w" fact="0.0287"/>
                  <dgm:constr type="h" for="ch" forName="Child3Accent3" refType="h" fact="0.0381"/>
                  <dgm:constr type="r" for="ch" forName="Child3Accent4" refType="w" fact="0.8863"/>
                  <dgm:constr type="t" for="ch" forName="Child3Accent4" refType="h" fact="0.5252"/>
                  <dgm:constr type="w" for="ch" forName="Child3Accent4" refType="w" fact="0.0287"/>
                  <dgm:constr type="h" for="ch" forName="Child3Accent4" refType="h" fact="0.0381"/>
                  <dgm:constr type="r" for="ch" forName="Child3Accent5" refType="w" fact="0.943"/>
                  <dgm:constr type="t" for="ch" forName="Child3Accent5" refType="h" fact="0.5252"/>
                  <dgm:constr type="w" for="ch" forName="Child3Accent5" refType="w" fact="0.0287"/>
                  <dgm:constr type="h" for="ch" forName="Child3Accent5" refType="h" fact="0.0381"/>
                  <dgm:constr type="r" for="ch" forName="Child3Accent6" refType="w" fact="0.9998"/>
                  <dgm:constr type="t" for="ch" forName="Child3Accent6" refType="h" fact="0.5252"/>
                  <dgm:constr type="w" for="ch" forName="Child3Accent6" refType="w" fact="0.0287"/>
                  <dgm:constr type="h" for="ch" forName="Child3Accent6" refType="h" fact="0.0381"/>
                  <dgm:constr type="r" for="ch" forName="Child3Accent7" refType="w" fact="0"/>
                  <dgm:constr type="t" for="ch" forName="Child3Accent7" refType="h" fact="0"/>
                  <dgm:constr type="w" for="ch" forName="Child3Accent7" refType="w" fact="0"/>
                  <dgm:constr type="h" for="ch" forName="Child3Accent7" refType="h" fact="0"/>
                  <dgm:constr type="r" for="ch" forName="Child4Accent1" refType="w" fact="0.6564"/>
                  <dgm:constr type="t" for="ch" forName="Child4Accent1" refType="h" fact="0.6908"/>
                  <dgm:constr type="w" for="ch" forName="Child4Accent1" refType="w" fact="0.0574"/>
                  <dgm:constr type="h" for="ch" forName="Child4Accent1" refType="h" fact="0.0763"/>
                  <dgm:constr type="r" for="ch" forName="Child4Accent2" refType="w" fact="0.6932"/>
                  <dgm:constr type="t" for="ch" forName="Child4Accent2" refType="h" fact="0.7684"/>
                  <dgm:constr type="w" for="ch" forName="Child4Accent2" refType="w" fact="0.0287"/>
                  <dgm:constr type="h" for="ch" forName="Child4Accent2" refType="h" fact="0.0381"/>
                  <dgm:constr type="r" for="ch" forName="Child4Accent3" refType="w" fact="0.7545"/>
                  <dgm:constr type="t" for="ch" forName="Child4Accent3" refType="h" fact="0.7684"/>
                  <dgm:constr type="w" for="ch" forName="Child4Accent3" refType="w" fact="0.0287"/>
                  <dgm:constr type="h" for="ch" forName="Child4Accent3" refType="h" fact="0.0381"/>
                  <dgm:constr type="r" for="ch" forName="Child4Accent4" refType="w" fact="0.8158"/>
                  <dgm:constr type="t" for="ch" forName="Child4Accent4" refType="h" fact="0.7684"/>
                  <dgm:constr type="w" for="ch" forName="Child4Accent4" refType="w" fact="0.0287"/>
                  <dgm:constr type="h" for="ch" forName="Child4Accent4" refType="h" fact="0.0381"/>
                  <dgm:constr type="r" for="ch" forName="Child4Accent5" refType="w" fact="0.8771"/>
                  <dgm:constr type="t" for="ch" forName="Child4Accent5" refType="h" fact="0.7684"/>
                  <dgm:constr type="w" for="ch" forName="Child4Accent5" refType="w" fact="0.0287"/>
                  <dgm:constr type="h" for="ch" forName="Child4Accent5" refType="h" fact="0.0381"/>
                  <dgm:constr type="r" for="ch" forName="Child4Accent6" refType="w" fact="0.9385"/>
                  <dgm:constr type="t" for="ch" forName="Child4Accent6" refType="h" fact="0.7684"/>
                  <dgm:constr type="w" for="ch" forName="Child4Accent6" refType="w" fact="0.0287"/>
                  <dgm:constr type="h" for="ch" forName="Child4Accent6" refType="h" fact="0.0381"/>
                  <dgm:constr type="r" for="ch" forName="Child4Accent7" refType="w" fact="0.9998"/>
                  <dgm:constr type="t" for="ch" forName="Child4Accent7" refType="h" fact="0.7684"/>
                  <dgm:constr type="w" for="ch" forName="Child4Accent7" refType="w" fact="0.0287"/>
                  <dgm:constr type="h" for="ch" forName="Child4Accent7" refType="h" fact="0.0381"/>
                  <dgm:constr type="r" for="ch" forName="Child4Accent8" refType="w" fact="0"/>
                  <dgm:constr type="t" for="ch" forName="Child4Accent8" refType="h" fact="0"/>
                  <dgm:constr type="w" for="ch" forName="Child4Accent8" refType="w" fact="0"/>
                  <dgm:constr type="h" for="ch" forName="Child4Accent8" refType="h" fact="0"/>
                  <dgm:constr type="r" for="ch" forName="ParentAccent1" refType="w" fact="0.0287"/>
                  <dgm:constr type="t" for="ch" forName="ParentAccent1" refType="h" fact="0.5252"/>
                  <dgm:constr type="w" for="ch" forName="ParentAccent1" refType="w" fact="0.0287"/>
                  <dgm:constr type="h" for="ch" forName="ParentAccent1" refType="h" fact="0.0381"/>
                  <dgm:constr type="r" for="ch" forName="ParentAccent2" refType="w" fact="0.0813"/>
                  <dgm:constr type="t" for="ch" forName="ParentAccent2" refType="h" fact="0.5252"/>
                  <dgm:constr type="w" for="ch" forName="ParentAccent2" refType="w" fact="0.0287"/>
                  <dgm:constr type="h" for="ch" forName="ParentAccent2" refType="h" fact="0.0381"/>
                  <dgm:constr type="r" for="ch" forName="ParentAccent3" refType="w" fact="0.1339"/>
                  <dgm:constr type="t" for="ch" forName="ParentAccent3" refType="h" fact="0.5252"/>
                  <dgm:constr type="w" for="ch" forName="ParentAccent3" refType="w" fact="0.0287"/>
                  <dgm:constr type="h" for="ch" forName="ParentAccent3" refType="h" fact="0.0381"/>
                  <dgm:constr type="r" for="ch" forName="ParentAccent4" refType="w" fact="0.1864"/>
                  <dgm:constr type="t" for="ch" forName="ParentAccent4" refType="h" fact="0.5252"/>
                  <dgm:constr type="w" for="ch" forName="ParentAccent4" refType="w" fact="0.0287"/>
                  <dgm:constr type="h" for="ch" forName="ParentAccent4" refType="h" fact="0.0381"/>
                  <dgm:constr type="r" for="ch" forName="ParentAccent5" refType="w" fact="0.239"/>
                  <dgm:constr type="t" for="ch" forName="ParentAccent5" refType="h" fact="0.5252"/>
                  <dgm:constr type="w" for="ch" forName="ParentAccent5" refType="w" fact="0.0287"/>
                  <dgm:constr type="h" for="ch" forName="ParentAccent5" refType="h" fact="0.0381"/>
                  <dgm:constr type="r" for="ch" forName="ParentAccent6" refType="w" fact="0.3203"/>
                  <dgm:constr type="t" for="ch" forName="ParentAccent6" refType="h" fact="0.5061"/>
                  <dgm:constr type="w" for="ch" forName="ParentAccent6" refType="w" fact="0.0574"/>
                  <dgm:constr type="h" for="ch" forName="ParentAccent6" refType="h" fact="0.0763"/>
                  <dgm:constr type="r" for="ch" forName="ParentAccent7" refType="w" fact="0.0755"/>
                  <dgm:constr type="t" for="ch" forName="ParentAccent7" refType="h" fact="0.4464"/>
                  <dgm:constr type="w" for="ch" forName="ParentAccent7" refType="w" fact="0.0287"/>
                  <dgm:constr type="h" for="ch" forName="ParentAccent7" refType="h" fact="0.0381"/>
                  <dgm:constr type="r" for="ch" forName="ParentAccent8" refType="w" fact="0.0755"/>
                  <dgm:constr type="t" for="ch" forName="ParentAccent8" refType="h" fact="0.6045"/>
                  <dgm:constr type="w" for="ch" forName="ParentAccent8" refType="w" fact="0.0287"/>
                  <dgm:constr type="h" for="ch" forName="ParentAccent8" refType="h" fact="0.0381"/>
                  <dgm:constr type="r" for="ch" forName="ParentAccent9" refType="w" fact="0.0499"/>
                  <dgm:constr type="t" for="ch" forName="ParentAccent9" refType="h" fact="0.4807"/>
                  <dgm:constr type="w" for="ch" forName="ParentAccent9" refType="w" fact="0.0287"/>
                  <dgm:constr type="h" for="ch" forName="ParentAccent9" refType="h" fact="0.0381"/>
                  <dgm:constr type="r" for="ch" forName="ParentAccent10" refType="w" fact="0.0482"/>
                  <dgm:constr type="t" for="ch" forName="ParentAccent10" refType="h" fact="0.5705"/>
                  <dgm:constr type="w" for="ch" forName="ParentAccent10" refType="w" fact="0.0287"/>
                  <dgm:constr type="h" for="ch" forName="ParentAccent10" refType="h" fact="0.0381"/>
                  <dgm:constr type="r" for="ch" forName="Child1Accent1" refType="w" fact="0.5181"/>
                  <dgm:constr type="t" for="ch" forName="Child1Accent1" refType="h" fact="0.2457"/>
                  <dgm:constr type="w" for="ch" forName="Child1Accent1" refType="w" fact="0.0574"/>
                  <dgm:constr type="h" for="ch" forName="Child1Accent1" refType="h" fact="0.0763"/>
                  <dgm:constr type="r" for="ch" forName="Child1Accent2" refType="w" fact="0.5542"/>
                  <dgm:constr type="t" for="ch" forName="Child1Accent2" refType="h" fact="0.2004"/>
                  <dgm:constr type="w" for="ch" forName="Child1Accent2" refType="w" fact="0.0287"/>
                  <dgm:constr type="h" for="ch" forName="Child1Accent2" refType="h" fact="0.0381"/>
                  <dgm:constr type="r" for="ch" forName="Child1Accent3" refType="w" fact="0.5946"/>
                  <dgm:constr type="t" for="ch" forName="Child1Accent3" refType="h" fact="0.1445"/>
                  <dgm:constr type="w" for="ch" forName="Child1Accent3" refType="w" fact="0.0287"/>
                  <dgm:constr type="h" for="ch" forName="Child1Accent3" refType="h" fact="0.0381"/>
                  <dgm:constr type="r" for="ch" forName="Child1Accent4" refType="w" fact="0.6347"/>
                  <dgm:constr type="t" for="ch" forName="Child1Accent4" refType="h" fact="0.097"/>
                  <dgm:constr type="w" for="ch" forName="Child1Accent4" refType="w" fact="0.0287"/>
                  <dgm:constr type="h" for="ch" forName="Child1Accent4" refType="h" fact="0.0381"/>
                  <dgm:constr type="r" for="ch" forName="Child1Accent5" refType="w" fact="0.696"/>
                  <dgm:constr type="t" for="ch" forName="Child1Accent5" refType="h" fact="0.097"/>
                  <dgm:constr type="w" for="ch" forName="Child1Accent5" refType="w" fact="0.0287"/>
                  <dgm:constr type="h" for="ch" forName="Child1Accent5" refType="h" fact="0.0381"/>
                  <dgm:constr type="r" for="ch" forName="Child1Accent6" refType="w" fact="0.7574"/>
                  <dgm:constr type="t" for="ch" forName="Child1Accent6" refType="h" fact="0.097"/>
                  <dgm:constr type="w" for="ch" forName="Child1Accent6" refType="w" fact="0.0287"/>
                  <dgm:constr type="h" for="ch" forName="Child1Accent6" refType="h" fact="0.0381"/>
                  <dgm:constr type="r" for="ch" forName="Child1Accent7" refType="w" fact="0.8187"/>
                  <dgm:constr type="t" for="ch" forName="Child1Accent7" refType="h" fact="0.097"/>
                  <dgm:constr type="w" for="ch" forName="Child1Accent7" refType="w" fact="0.0287"/>
                  <dgm:constr type="h" for="ch" forName="Child1Accent7" refType="h" fact="0.0381"/>
                  <dgm:constr type="r" for="ch" forName="Child1Accent8" refType="w" fact="0.88"/>
                  <dgm:constr type="t" for="ch" forName="Child1Accent8" refType="h" fact="0.097"/>
                  <dgm:constr type="w" for="ch" forName="Child1Accent8" refType="w" fact="0.0287"/>
                  <dgm:constr type="h" for="ch" forName="Child1Accent8" refType="h" fact="0.0381"/>
                  <dgm:constr type="r" for="ch" forName="Child1Accent9" refType="w" fact="0.9413"/>
                  <dgm:constr type="t" for="ch" forName="Child1Accent9" refType="h" fact="0.097"/>
                  <dgm:constr type="w" for="ch" forName="Child1Accent9" refType="w" fact="0.0287"/>
                  <dgm:constr type="h" for="ch" forName="Child1Accent9" refType="h" fact="0.0381"/>
                  <dgm:constr type="r" for="ch" forName="Child5Accent1" refType="w" fact="0.5181"/>
                  <dgm:constr type="t" for="ch" forName="Child5Accent1" refType="h" fact="0.7601"/>
                  <dgm:constr type="w" for="ch" forName="Child5Accent1" refType="w" fact="0.0574"/>
                  <dgm:constr type="h" for="ch" forName="Child5Accent1" refType="h" fact="0.0763"/>
                  <dgm:constr type="r" for="ch" forName="Child5Accent2" refType="w" fact="0.547"/>
                  <dgm:constr type="t" for="ch" forName="Child5Accent2" refType="h" fact="0.8375"/>
                  <dgm:constr type="w" for="ch" forName="Child5Accent2" refType="w" fact="0.0287"/>
                  <dgm:constr type="h" for="ch" forName="Child5Accent2" refType="h" fact="0.0381"/>
                  <dgm:constr type="r" for="ch" forName="Child5Accent3" refType="w" fact="0.5882"/>
                  <dgm:constr type="t" for="ch" forName="Child5Accent3" refType="h" fact="0.8991"/>
                  <dgm:constr type="w" for="ch" forName="Child5Accent3" refType="w" fact="0.0287"/>
                  <dgm:constr type="h" for="ch" forName="Child5Accent3" refType="h" fact="0.0381"/>
                  <dgm:constr type="r" for="ch" forName="Child5Accent4" refType="w" fact="0.6347"/>
                  <dgm:constr type="t" for="ch" forName="Child5Accent4" refType="h" fact="0.9619"/>
                  <dgm:constr type="w" for="ch" forName="Child5Accent4" refType="w" fact="0.0287"/>
                  <dgm:constr type="h" for="ch" forName="Child5Accent4" refType="h" fact="0.0381"/>
                  <dgm:constr type="r" for="ch" forName="Child5Accent5" refType="w" fact="0.696"/>
                  <dgm:constr type="t" for="ch" forName="Child5Accent5" refType="h" fact="0.9619"/>
                  <dgm:constr type="w" for="ch" forName="Child5Accent5" refType="w" fact="0.0287"/>
                  <dgm:constr type="h" for="ch" forName="Child5Accent5" refType="h" fact="0.0381"/>
                  <dgm:constr type="r" for="ch" forName="Child5Accent6" refType="w" fact="0.7574"/>
                  <dgm:constr type="t" for="ch" forName="Child5Accent6" refType="h" fact="0.9619"/>
                  <dgm:constr type="w" for="ch" forName="Child5Accent6" refType="w" fact="0.0287"/>
                  <dgm:constr type="h" for="ch" forName="Child5Accent6" refType="h" fact="0.0381"/>
                  <dgm:constr type="r" for="ch" forName="Child5Accent7" refType="w" fact="0.8187"/>
                  <dgm:constr type="t" for="ch" forName="Child5Accent7" refType="h" fact="0.9619"/>
                  <dgm:constr type="w" for="ch" forName="Child5Accent7" refType="w" fact="0.0287"/>
                  <dgm:constr type="h" for="ch" forName="Child5Accent7" refType="h" fact="0.0381"/>
                  <dgm:constr type="r" for="ch" forName="Child5Accent8" refType="w" fact="0.88"/>
                  <dgm:constr type="t" for="ch" forName="Child5Accent8" refType="h" fact="0.9619"/>
                  <dgm:constr type="w" for="ch" forName="Child5Accent8" refType="w" fact="0.0287"/>
                  <dgm:constr type="h" for="ch" forName="Child5Accent8" refType="h" fact="0.0381"/>
                  <dgm:constr type="r" for="ch" forName="Child5Accent9" refType="w" fact="0.9423"/>
                  <dgm:constr type="t" for="ch" forName="Child5Accent9" refType="h" fact="0.9619"/>
                  <dgm:constr type="w" for="ch" forName="Child5Accent9" refType="w" fact="0.0287"/>
                  <dgm:constr type="h" for="ch" forName="Child5Accent9" refType="h" fact="0.0381"/>
                  <dgm:constr type="r" for="ch" forName="Child5" refType="w" fact="0.9419"/>
                  <dgm:constr type="t" for="ch" forName="Child5" refType="h" fact="0.8635"/>
                  <dgm:constr type="w" for="ch" forName="Child5" refType="w" fact="0.3364"/>
                  <dgm:constr type="h" for="ch" forName="Child5" refType="h" fact="0.0981"/>
                  <dgm:constr type="r" for="ch" forName="Child4" refType="w"/>
                  <dgm:constr type="t" for="ch" forName="Child4" refType="h" fact="0.6701"/>
                  <dgm:constr type="w" for="ch" forName="Child4" refType="w" fact="0.3364"/>
                  <dgm:constr type="h" for="ch" forName="Child4" refType="h" fact="0.0981"/>
                  <dgm:constr type="r" for="ch" forName="Child3" refType="w"/>
                  <dgm:constr type="t" for="ch" forName="Child3" refType="h" fact="0.4276"/>
                  <dgm:constr type="w" for="ch" forName="Child3" refType="w" fact="0.2544"/>
                  <dgm:constr type="h" for="ch" forName="Child3" refType="h" fact="0.0981"/>
                  <dgm:constr type="r" for="ch" forName="Child2" refType="w"/>
                  <dgm:constr type="t" for="ch" forName="Child2" refType="h" fact="0.1798"/>
                  <dgm:constr type="w" for="ch" forName="Child2" refType="w" fact="0.3364"/>
                  <dgm:constr type="h" for="ch" forName="Child2" refType="h" fact="0.0981"/>
                  <dgm:constr type="r" for="ch" forName="Child1" refType="w" fact="0.9419"/>
                  <dgm:constr type="t" for="ch" forName="Child1" refType="h" fact="0"/>
                  <dgm:constr type="w" for="ch" forName="Child1" refType="w" fact="0.3364"/>
                  <dgm:constr type="h" for="ch" forName="Child1" refType="h" fact="0.0981"/>
                  <dgm:constr type="r" for="ch" forName="Parent" refType="w" fact="0.6347"/>
                  <dgm:constr type="t" for="ch" forName="Parent" refType="h" fact="0.3513"/>
                  <dgm:constr type="w" for="ch" forName="Parent" refType="w" fact="0.2906"/>
                  <dgm:constr type="h" for="ch" forName="Parent" refType="h" fact="0.3859"/>
                </dgm:constrLst>
              </dgm:else>
            </dgm:choose>
          </dgm:else>
        </dgm:choose>
        <dgm:layoutNode name="ParentAccent1" styleLbl="alignNode1">
          <dgm:alg type="sp"/>
          <dgm:shape xmlns:r="http://schemas.openxmlformats.org/officeDocument/2006/relationships" type="ellipse" r:blip="">
            <dgm:adjLst/>
          </dgm:shape>
          <dgm:presOf/>
        </dgm:layoutNode>
        <dgm:layoutNode name="ParentAccent2" styleLbl="alignNode1">
          <dgm:alg type="sp"/>
          <dgm:shape xmlns:r="http://schemas.openxmlformats.org/officeDocument/2006/relationships" type="ellipse" r:blip="">
            <dgm:adjLst/>
          </dgm:shape>
          <dgm:presOf/>
        </dgm:layoutNode>
        <dgm:layoutNode name="ParentAccent3" styleLbl="alignNode1">
          <dgm:alg type="sp"/>
          <dgm:shape xmlns:r="http://schemas.openxmlformats.org/officeDocument/2006/relationships" type="ellipse" r:blip="">
            <dgm:adjLst/>
          </dgm:shape>
          <dgm:presOf/>
        </dgm:layoutNode>
        <dgm:layoutNode name="ParentAccent4" styleLbl="alignNode1">
          <dgm:alg type="sp"/>
          <dgm:shape xmlns:r="http://schemas.openxmlformats.org/officeDocument/2006/relationships" type="ellipse" r:blip="">
            <dgm:adjLst/>
          </dgm:shape>
          <dgm:presOf/>
        </dgm:layoutNode>
        <dgm:layoutNode name="ParentAccent5" styleLbl="alignNode1">
          <dgm:alg type="sp"/>
          <dgm:shape xmlns:r="http://schemas.openxmlformats.org/officeDocument/2006/relationships" type="ellipse" r:blip="">
            <dgm:adjLst/>
          </dgm:shape>
          <dgm:presOf/>
        </dgm:layoutNode>
        <dgm:layoutNode name="ParentAccent6" styleLbl="alignNode1">
          <dgm:alg type="sp"/>
          <dgm:shape xmlns:r="http://schemas.openxmlformats.org/officeDocument/2006/relationships" type="ellipse" r:blip="">
            <dgm:adjLst/>
          </dgm:shape>
          <dgm:presOf/>
        </dgm:layoutNode>
        <dgm:layoutNode name="ParentAccent7" styleLbl="alignNode1">
          <dgm:alg type="sp"/>
          <dgm:shape xmlns:r="http://schemas.openxmlformats.org/officeDocument/2006/relationships" type="ellipse" r:blip="">
            <dgm:adjLst/>
          </dgm:shape>
          <dgm:presOf/>
        </dgm:layoutNode>
        <dgm:layoutNode name="ParentAccent8" styleLbl="alignNode1">
          <dgm:alg type="sp"/>
          <dgm:shape xmlns:r="http://schemas.openxmlformats.org/officeDocument/2006/relationships" type="ellipse" r:blip="">
            <dgm:adjLst/>
          </dgm:shape>
          <dgm:presOf/>
        </dgm:layoutNode>
        <dgm:layoutNode name="ParentAccent9" styleLbl="alignNode1">
          <dgm:alg type="sp"/>
          <dgm:shape xmlns:r="http://schemas.openxmlformats.org/officeDocument/2006/relationships" type="ellipse" r:blip="">
            <dgm:adjLst/>
          </dgm:shape>
          <dgm:presOf/>
        </dgm:layoutNode>
        <dgm:layoutNode name="ParentAccent10" styleLbl="alignNode1">
          <dgm:alg type="sp"/>
          <dgm:shape xmlns:r="http://schemas.openxmlformats.org/officeDocument/2006/relationships" type="ellipse" r:blip="">
            <dgm:adjLst/>
          </dgm:shape>
          <dgm:presOf/>
        </dgm:layoutNode>
        <dgm:layoutNode name="Parent" styleLbl="alignNode1">
          <dgm:varLst>
            <dgm:chMax val="5"/>
            <dgm:chPref val="3"/>
            <dgm:bulletEnabled val="1"/>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name="Name21" axis="ch" ptType="node" cnt="1">
          <dgm:layoutNode name="Child1Accent1" styleLbl="alignNode1">
            <dgm:alg type="sp"/>
            <dgm:shape xmlns:r="http://schemas.openxmlformats.org/officeDocument/2006/relationships" type="ellipse" r:blip="">
              <dgm:adjLst/>
            </dgm:shape>
            <dgm:presOf/>
          </dgm:layoutNode>
          <dgm:layoutNode name="Child1Accent2" styleLbl="alignNode1">
            <dgm:alg type="sp"/>
            <dgm:shape xmlns:r="http://schemas.openxmlformats.org/officeDocument/2006/relationships" type="ellipse" r:blip="">
              <dgm:adjLst/>
            </dgm:shape>
            <dgm:presOf/>
          </dgm:layoutNode>
          <dgm:layoutNode name="Child1Accent3" styleLbl="alignNode1">
            <dgm:alg type="sp"/>
            <dgm:shape xmlns:r="http://schemas.openxmlformats.org/officeDocument/2006/relationships" type="ellipse" r:blip="">
              <dgm:adjLst/>
            </dgm:shape>
            <dgm:presOf/>
          </dgm:layoutNode>
          <dgm:layoutNode name="Child1Accent4" styleLbl="alignNode1">
            <dgm:alg type="sp"/>
            <dgm:shape xmlns:r="http://schemas.openxmlformats.org/officeDocument/2006/relationships" type="ellipse" r:blip="">
              <dgm:adjLst/>
            </dgm:shape>
            <dgm:presOf/>
          </dgm:layoutNode>
          <dgm:layoutNode name="Child1Accent5" styleLbl="alignNode1">
            <dgm:alg type="sp"/>
            <dgm:shape xmlns:r="http://schemas.openxmlformats.org/officeDocument/2006/relationships" type="ellipse" r:blip="">
              <dgm:adjLst/>
            </dgm:shape>
            <dgm:presOf/>
          </dgm:layoutNode>
          <dgm:layoutNode name="Child1Accent6" styleLbl="alignNode1">
            <dgm:alg type="sp"/>
            <dgm:shape xmlns:r="http://schemas.openxmlformats.org/officeDocument/2006/relationships" type="ellipse" r:blip="">
              <dgm:adjLst/>
            </dgm:shape>
            <dgm:presOf/>
          </dgm:layoutNode>
          <dgm:layoutNode name="Child1Accent7" styleLbl="alignNode1">
            <dgm:alg type="sp"/>
            <dgm:shape xmlns:r="http://schemas.openxmlformats.org/officeDocument/2006/relationships" type="ellipse" r:blip="">
              <dgm:adjLst/>
            </dgm:shape>
            <dgm:presOf/>
          </dgm:layoutNode>
          <dgm:layoutNode name="Child1Accent8" styleLbl="alignNode1">
            <dgm:alg type="sp"/>
            <dgm:shape xmlns:r="http://schemas.openxmlformats.org/officeDocument/2006/relationships" type="ellipse" r:blip="">
              <dgm:adjLst/>
            </dgm:shape>
            <dgm:presOf/>
          </dgm:layoutNode>
          <dgm:layoutNode name="Child1Accent9" styleLbl="alignNode1">
            <dgm:alg type="sp"/>
            <dgm:shape xmlns:r="http://schemas.openxmlformats.org/officeDocument/2006/relationships" type="ellipse" r:blip="">
              <dgm:adjLst/>
            </dgm:shape>
            <dgm:presOf/>
          </dgm:layoutNode>
          <dgm:layoutNode name="Child1"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2" axis="ch" ptType="node" st="2" cnt="1">
          <dgm:layoutNode name="Child2Accent1" styleLbl="alignNode1">
            <dgm:alg type="sp"/>
            <dgm:shape xmlns:r="http://schemas.openxmlformats.org/officeDocument/2006/relationships" type="ellipse" r:blip="">
              <dgm:adjLst/>
            </dgm:shape>
            <dgm:presOf/>
          </dgm:layoutNode>
          <dgm:layoutNode name="Child2Accent2" styleLbl="alignNode1">
            <dgm:alg type="sp"/>
            <dgm:shape xmlns:r="http://schemas.openxmlformats.org/officeDocument/2006/relationships" type="ellipse" r:blip="">
              <dgm:adjLst/>
            </dgm:shape>
            <dgm:presOf/>
          </dgm:layoutNode>
          <dgm:layoutNode name="Child2Accent3" styleLbl="alignNode1">
            <dgm:alg type="sp"/>
            <dgm:shape xmlns:r="http://schemas.openxmlformats.org/officeDocument/2006/relationships" type="ellipse" r:blip="">
              <dgm:adjLst/>
            </dgm:shape>
            <dgm:presOf/>
          </dgm:layoutNode>
          <dgm:layoutNode name="Child2Accent4" styleLbl="alignNode1">
            <dgm:alg type="sp"/>
            <dgm:shape xmlns:r="http://schemas.openxmlformats.org/officeDocument/2006/relationships" type="ellipse" r:blip="">
              <dgm:adjLst/>
            </dgm:shape>
            <dgm:presOf/>
          </dgm:layoutNode>
          <dgm:layoutNode name="Child2Accent5" styleLbl="alignNode1">
            <dgm:alg type="sp"/>
            <dgm:shape xmlns:r="http://schemas.openxmlformats.org/officeDocument/2006/relationships" type="ellipse" r:blip="">
              <dgm:adjLst/>
            </dgm:shape>
            <dgm:presOf/>
          </dgm:layoutNode>
          <dgm:layoutNode name="Child2Accent6" styleLbl="alignNode1">
            <dgm:alg type="sp"/>
            <dgm:shape xmlns:r="http://schemas.openxmlformats.org/officeDocument/2006/relationships" type="ellipse" r:blip="">
              <dgm:adjLst/>
            </dgm:shape>
            <dgm:presOf/>
          </dgm:layoutNode>
          <dgm:layoutNode name="Child2Accent7" styleLbl="alignNode1">
            <dgm:alg type="sp"/>
            <dgm:shape xmlns:r="http://schemas.openxmlformats.org/officeDocument/2006/relationships" type="ellipse" r:blip="">
              <dgm:adjLst/>
            </dgm:shape>
            <dgm:presOf/>
          </dgm:layoutNode>
          <dgm:layoutNode name="Child2"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3" axis="ch" ptType="node" st="3" cnt="1">
          <dgm:layoutNode name="Child3Accent1" styleLbl="alignNode1">
            <dgm:alg type="sp"/>
            <dgm:shape xmlns:r="http://schemas.openxmlformats.org/officeDocument/2006/relationships" type="ellipse" r:blip="">
              <dgm:adjLst/>
            </dgm:shape>
            <dgm:presOf/>
          </dgm:layoutNode>
          <dgm:layoutNode name="Child3Accent2" styleLbl="alignNode1">
            <dgm:alg type="sp"/>
            <dgm:shape xmlns:r="http://schemas.openxmlformats.org/officeDocument/2006/relationships" type="ellipse" r:blip="">
              <dgm:adjLst/>
            </dgm:shape>
            <dgm:presOf/>
          </dgm:layoutNode>
          <dgm:layoutNode name="Child3Accent3" styleLbl="alignNode1">
            <dgm:alg type="sp"/>
            <dgm:shape xmlns:r="http://schemas.openxmlformats.org/officeDocument/2006/relationships" type="ellipse" r:blip="">
              <dgm:adjLst/>
            </dgm:shape>
            <dgm:presOf/>
          </dgm:layoutNode>
          <dgm:layoutNode name="Child3Accent4" styleLbl="alignNode1">
            <dgm:alg type="sp"/>
            <dgm:shape xmlns:r="http://schemas.openxmlformats.org/officeDocument/2006/relationships" type="ellipse" r:blip="">
              <dgm:adjLst/>
            </dgm:shape>
            <dgm:presOf/>
          </dgm:layoutNode>
          <dgm:layoutNode name="Child3Accent5" styleLbl="alignNode1">
            <dgm:alg type="sp"/>
            <dgm:shape xmlns:r="http://schemas.openxmlformats.org/officeDocument/2006/relationships" type="ellipse" r:blip="">
              <dgm:adjLst/>
            </dgm:shape>
            <dgm:presOf/>
          </dgm:layoutNode>
          <dgm:layoutNode name="Child3Accent6" styleLbl="alignNode1">
            <dgm:alg type="sp"/>
            <dgm:shape xmlns:r="http://schemas.openxmlformats.org/officeDocument/2006/relationships" type="ellipse" r:blip="">
              <dgm:adjLst/>
            </dgm:shape>
            <dgm:presOf/>
          </dgm:layoutNode>
          <dgm:layoutNode name="Child3Accent7" styleLbl="alignNode1">
            <dgm:alg type="sp"/>
            <dgm:shape xmlns:r="http://schemas.openxmlformats.org/officeDocument/2006/relationships" type="ellipse" r:blip="">
              <dgm:adjLst/>
            </dgm:shape>
            <dgm:presOf/>
          </dgm:layoutNode>
          <dgm:layoutNode name="Child3"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4" axis="ch" ptType="node" st="4" cnt="1">
          <dgm:layoutNode name="Child4Accent1" styleLbl="alignNode1">
            <dgm:alg type="sp"/>
            <dgm:shape xmlns:r="http://schemas.openxmlformats.org/officeDocument/2006/relationships" type="ellipse" r:blip="">
              <dgm:adjLst/>
            </dgm:shape>
            <dgm:presOf/>
          </dgm:layoutNode>
          <dgm:layoutNode name="Child4Accent2" styleLbl="alignNode1">
            <dgm:alg type="sp"/>
            <dgm:shape xmlns:r="http://schemas.openxmlformats.org/officeDocument/2006/relationships" type="ellipse" r:blip="">
              <dgm:adjLst/>
            </dgm:shape>
            <dgm:presOf/>
          </dgm:layoutNode>
          <dgm:layoutNode name="Child4Accent3" styleLbl="alignNode1">
            <dgm:alg type="sp"/>
            <dgm:shape xmlns:r="http://schemas.openxmlformats.org/officeDocument/2006/relationships" type="ellipse" r:blip="">
              <dgm:adjLst/>
            </dgm:shape>
            <dgm:presOf/>
          </dgm:layoutNode>
          <dgm:layoutNode name="Child4Accent4" styleLbl="alignNode1">
            <dgm:alg type="sp"/>
            <dgm:shape xmlns:r="http://schemas.openxmlformats.org/officeDocument/2006/relationships" type="ellipse" r:blip="">
              <dgm:adjLst/>
            </dgm:shape>
            <dgm:presOf/>
          </dgm:layoutNode>
          <dgm:layoutNode name="Child4Accent5" styleLbl="alignNode1">
            <dgm:alg type="sp"/>
            <dgm:shape xmlns:r="http://schemas.openxmlformats.org/officeDocument/2006/relationships" type="ellipse" r:blip="">
              <dgm:adjLst/>
            </dgm:shape>
            <dgm:presOf/>
          </dgm:layoutNode>
          <dgm:layoutNode name="Child4Accent6" styleLbl="alignNode1">
            <dgm:alg type="sp"/>
            <dgm:shape xmlns:r="http://schemas.openxmlformats.org/officeDocument/2006/relationships" type="ellipse" r:blip="">
              <dgm:adjLst/>
            </dgm:shape>
            <dgm:presOf/>
          </dgm:layoutNode>
          <dgm:layoutNode name="Child4Accent7" styleLbl="alignNode1">
            <dgm:alg type="sp"/>
            <dgm:shape xmlns:r="http://schemas.openxmlformats.org/officeDocument/2006/relationships" type="ellipse" r:blip="">
              <dgm:adjLst/>
            </dgm:shape>
            <dgm:presOf/>
          </dgm:layoutNode>
          <dgm:layoutNode name="Child4Accent8" styleLbl="alignNode1">
            <dgm:alg type="sp"/>
            <dgm:shape xmlns:r="http://schemas.openxmlformats.org/officeDocument/2006/relationships" type="ellipse" r:blip="">
              <dgm:adjLst/>
            </dgm:shape>
            <dgm:presOf/>
          </dgm:layoutNode>
          <dgm:layoutNode name="Child4"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5" axis="ch" ptType="node" st="5" cnt="1">
          <dgm:layoutNode name="Child5Accent1" styleLbl="alignNode1">
            <dgm:alg type="sp"/>
            <dgm:shape xmlns:r="http://schemas.openxmlformats.org/officeDocument/2006/relationships" type="ellipse" r:blip="">
              <dgm:adjLst/>
            </dgm:shape>
            <dgm:presOf/>
          </dgm:layoutNode>
          <dgm:layoutNode name="Child5Accent2" styleLbl="alignNode1">
            <dgm:alg type="sp"/>
            <dgm:shape xmlns:r="http://schemas.openxmlformats.org/officeDocument/2006/relationships" type="ellipse" r:blip="">
              <dgm:adjLst/>
            </dgm:shape>
            <dgm:presOf/>
          </dgm:layoutNode>
          <dgm:layoutNode name="Child5Accent3" styleLbl="alignNode1">
            <dgm:alg type="sp"/>
            <dgm:shape xmlns:r="http://schemas.openxmlformats.org/officeDocument/2006/relationships" type="ellipse" r:blip="">
              <dgm:adjLst/>
            </dgm:shape>
            <dgm:presOf/>
          </dgm:layoutNode>
          <dgm:layoutNode name="Child5Accent4" styleLbl="alignNode1">
            <dgm:alg type="sp"/>
            <dgm:shape xmlns:r="http://schemas.openxmlformats.org/officeDocument/2006/relationships" type="ellipse" r:blip="">
              <dgm:adjLst/>
            </dgm:shape>
            <dgm:presOf/>
          </dgm:layoutNode>
          <dgm:layoutNode name="Child5Accent5" styleLbl="alignNode1">
            <dgm:alg type="sp"/>
            <dgm:shape xmlns:r="http://schemas.openxmlformats.org/officeDocument/2006/relationships" type="ellipse" r:blip="">
              <dgm:adjLst/>
            </dgm:shape>
            <dgm:presOf/>
          </dgm:layoutNode>
          <dgm:layoutNode name="Child5Accent6" styleLbl="alignNode1">
            <dgm:alg type="sp"/>
            <dgm:shape xmlns:r="http://schemas.openxmlformats.org/officeDocument/2006/relationships" type="ellipse" r:blip="">
              <dgm:adjLst/>
            </dgm:shape>
            <dgm:presOf/>
          </dgm:layoutNode>
          <dgm:layoutNode name="Child5Accent7" styleLbl="alignNode1">
            <dgm:alg type="sp"/>
            <dgm:shape xmlns:r="http://schemas.openxmlformats.org/officeDocument/2006/relationships" type="ellipse" r:blip="">
              <dgm:adjLst/>
            </dgm:shape>
            <dgm:presOf/>
          </dgm:layoutNode>
          <dgm:layoutNode name="Child5Accent8" styleLbl="alignNode1">
            <dgm:alg type="sp"/>
            <dgm:shape xmlns:r="http://schemas.openxmlformats.org/officeDocument/2006/relationships" type="ellipse" r:blip="">
              <dgm:adjLst/>
            </dgm:shape>
            <dgm:presOf/>
          </dgm:layoutNode>
          <dgm:layoutNode name="Child5Accent9" styleLbl="alignNode1">
            <dgm:alg type="sp"/>
            <dgm:shape xmlns:r="http://schemas.openxmlformats.org/officeDocument/2006/relationships" type="ellipse" r:blip="">
              <dgm:adjLst/>
            </dgm:shape>
            <dgm:presOf/>
          </dgm:layoutNode>
          <dgm:layoutNode name="Child5"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PhasedProcess">
  <dgm:title val=""/>
  <dgm:desc val=""/>
  <dgm:catLst>
    <dgm:cat type="process" pri="12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clrData>
  <dgm:layoutNode name="Name0">
    <dgm:varLst>
      <dgm:chMax val="3"/>
      <dgm:chPref val="3"/>
      <dgm:bulletEnabled val="1"/>
      <dgm:dir/>
      <dgm:animLvl val="lvl"/>
    </dgm:varLst>
    <dgm:shape xmlns:r="http://schemas.openxmlformats.org/officeDocument/2006/relationships" r:blip="">
      <dgm:adjLst/>
    </dgm:shape>
    <dgm:choose name="Name1">
      <dgm:if name="Name2" axis="ch" ptType="node" func="cnt" op="gte" val="3">
        <dgm:alg type="composite">
          <dgm:param type="ar" val="2.8316"/>
        </dgm:alg>
        <dgm:choose name="Name3">
          <dgm:if name="Name4"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567"/>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rightChild" refType="w" fact="0.713"/>
              <dgm:constr type="t" for="ch" forName="rightChild" refType="h" fact="0.1934"/>
              <dgm:constr type="w" for="ch" forName="rightChild" refType="w" fact="0.193"/>
              <dgm:constr type="h" for="ch" forName="rightChild" refType="h" fact="0.5464"/>
              <dgm:constr type="l" for="ch" forName="parentText1" refType="w" fact="0.0621"/>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6845"/>
              <dgm:constr type="t" for="ch" forName="parentText3" refType="h" fact="0.8128"/>
              <dgm:constr type="w" for="ch" forName="parentText3" refType="w" fact="0.2509"/>
              <dgm:constr type="h" for="ch" forName="parentText3" refType="h" fact="0.1872"/>
            </dgm:constrLst>
          </dgm:if>
          <dgm:else name="Name5">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72"/>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rightChild" refType="w" fact="0.09"/>
              <dgm:constr type="t" for="ch" forName="rightChild" refType="h" fact="0.1934"/>
              <dgm:constr type="w" for="ch" forName="rightChild" refType="w" fact="0.193"/>
              <dgm:constr type="h" for="ch" forName="rightChild" refType="h" fact="0.5464"/>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parentText1" refType="w" fact="0.7"/>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062"/>
              <dgm:constr type="t" for="ch" forName="parentText3" refType="h" fact="0.8128"/>
              <dgm:constr type="w" for="ch" forName="parentText3" refType="w" fact="0.2509"/>
              <dgm:constr type="h" for="ch" forName="parentText3" refType="h" fact="0.1872"/>
            </dgm:constrLst>
          </dgm:else>
        </dgm:choose>
      </dgm:if>
      <dgm:if name="Name6" axis="ch" ptType="node" func="cnt" op="gte" val="2">
        <dgm:alg type="composite">
          <dgm:param type="ar" val="1.8986"/>
        </dgm:alg>
        <dgm:choose name="Name7">
          <dgm:if name="Name8"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941"/>
              <dgm:constr type="t" for="ch" forName="leftComposite" refType="h" fact="0.1159"/>
              <dgm:constr type="w" for="ch" forName="leftComposite" refType="w" fact="0.3469"/>
              <dgm:constr type="h" for="ch" forName="leftComposite" refType="h" fact="0.6953"/>
              <dgm:constr type="l" for="ch" forName="middleComposite" refType="w" fact="0.5782"/>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1" refType="w" fact="0.0926"/>
              <dgm:constr type="t" for="ch" forName="parentText1" refType="h" fact="0.8128"/>
              <dgm:constr type="w" for="ch" forName="parentText1" refType="w" fact="0.3742"/>
              <dgm:constr type="h" for="ch" forName="parentText1" refType="h" fact="0.1872"/>
              <dgm:constr type="l" for="ch" forName="parentText2" refType="w" fact="0.5655"/>
              <dgm:constr type="t" for="ch" forName="parentText2" refType="h" fact="0.8128"/>
              <dgm:constr type="w" for="ch" forName="parentText2" refType="w" fact="0.3742"/>
              <dgm:constr type="h" for="ch" forName="parentText2" refType="h" fact="0.1872"/>
            </dgm:constrLst>
          </dgm:if>
          <dgm:else name="Name9">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592"/>
              <dgm:constr type="t" for="ch" forName="leftComposite" refType="h" fact="0.1159"/>
              <dgm:constr type="w" for="ch" forName="leftComposite" refType="w" fact="0.3469"/>
              <dgm:constr type="h" for="ch" forName="leftComposite" refType="h" fact="0.6953"/>
              <dgm:constr type="l" for="ch" forName="middleComposite" refType="w" fact="0.0941"/>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2" refType="w" fact="0.0926"/>
              <dgm:constr type="t" for="ch" forName="parentText2" refType="h" fact="0.8128"/>
              <dgm:constr type="w" for="ch" forName="parentText2" refType="w" fact="0.3742"/>
              <dgm:constr type="h" for="ch" forName="parentText2" refType="h" fact="0.1872"/>
              <dgm:constr type="l" for="ch" forName="parentText1" refType="w" fact="0.5655"/>
              <dgm:constr type="t" for="ch" forName="parentText1" refType="h" fact="0.8128"/>
              <dgm:constr type="w" for="ch" forName="parentText1" refType="w" fact="0.3742"/>
              <dgm:constr type="h" for="ch" forName="parentText1" refType="h" fact="0.1872"/>
            </dgm:constrLst>
          </dgm:else>
        </dgm:choose>
      </dgm:if>
      <dgm:else name="Name10">
        <dgm:alg type="composite">
          <dgm:param type="ar" val="0.8036"/>
        </dgm:alg>
        <dgm:constrLst>
          <dgm:constr type="primFontSz" for="des" forName="parentText1" val="65"/>
          <dgm:constr type="primFontSz" for="des" forName="childText1_1" val="65"/>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l" for="ch" forName="leftComposite" refType="w" fact="0"/>
          <dgm:constr type="t" for="ch" forName="leftComposite" refType="h" fact="0.1159"/>
          <dgm:constr type="w" for="ch" forName="leftComposite" refType="w"/>
          <dgm:constr type="h" for="ch" forName="leftComposite" refType="h" fact="0.6953"/>
          <dgm:constr type="l" for="ch" forName="parentText1" refType="w" fact="0"/>
          <dgm:constr type="t" for="ch" forName="parentText1" refType="h" fact="0.8128"/>
          <dgm:constr type="w" for="ch" forName="parentText1" refType="w"/>
          <dgm:constr type="h" for="ch" forName="parentText1" refType="h" fact="0.1872"/>
        </dgm:constrLst>
      </dgm:else>
    </dgm:choose>
    <dgm:choose name="Name11">
      <dgm:if name="Name12" axis="ch" ptType="node" func="cnt" op="gte" val="1">
        <dgm:choose name="Name13">
          <dgm:if name="Name14" axis="ch" ptType="node" func="cnt" op="gte" val="2">
            <dgm:layoutNode name="arc1">
              <dgm:alg type="sp"/>
              <dgm:shape xmlns:r="http://schemas.openxmlformats.org/officeDocument/2006/relationships" rot="90" type="blockArc" r:blip="">
                <dgm:adjLst>
                  <dgm:adj idx="1" val="-135"/>
                  <dgm:adj idx="2" val="-45"/>
                  <dgm:adj idx="3" val="0.0496"/>
                </dgm:adjLst>
              </dgm:shape>
              <dgm:presOf/>
            </dgm:layoutNode>
            <dgm:layoutNode name="arc3">
              <dgm:alg type="sp"/>
              <dgm:shape xmlns:r="http://schemas.openxmlformats.org/officeDocument/2006/relationships" rot="270" type="blockArc" r:blip="">
                <dgm:adjLst>
                  <dgm:adj idx="1" val="-135"/>
                  <dgm:adj idx="2" val="-45"/>
                  <dgm:adj idx="3" val="0.0496"/>
                </dgm:adjLst>
              </dgm:shape>
              <dgm:presOf/>
            </dgm:layoutNode>
            <dgm:layoutNode name="parentText2" styleLbl="revTx">
              <dgm:varLst>
                <dgm:chMax val="4"/>
                <dgm:chPref val="3"/>
                <dgm:bulletEnabled val="1"/>
              </dgm:varLst>
              <dgm:alg type="tx"/>
              <dgm:shape xmlns:r="http://schemas.openxmlformats.org/officeDocument/2006/relationships" type="rect" r:blip="">
                <dgm:adjLst/>
              </dgm:shap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5"/>
        </dgm:choose>
        <dgm:choose name="Name16">
          <dgm:if name="Name17" axis="ch" ptType="node" func="cnt" op="gte" val="3">
            <dgm:layoutNode name="arc2">
              <dgm:alg type="sp"/>
              <dgm:shape xmlns:r="http://schemas.openxmlformats.org/officeDocument/2006/relationships" rot="90" type="blockArc" r:blip="">
                <dgm:adjLst>
                  <dgm:adj idx="1" val="-135"/>
                  <dgm:adj idx="2" val="-45"/>
                  <dgm:adj idx="3" val="0.0496"/>
                </dgm:adjLst>
              </dgm:shape>
              <dgm:presOf/>
            </dgm:layoutNode>
            <dgm:layoutNode name="arc4">
              <dgm:alg type="sp"/>
              <dgm:shape xmlns:r="http://schemas.openxmlformats.org/officeDocument/2006/relationships" rot="270" type="blockArc" r:blip="">
                <dgm:adjLst>
                  <dgm:adj idx="1" val="-135"/>
                  <dgm:adj idx="2" val="-45"/>
                  <dgm:adj idx="3" val="0.0496"/>
                </dgm:adjLst>
              </dgm:shape>
              <dgm:presOf/>
            </dgm:layoutNode>
            <dgm:layoutNode name="parentText3" styleLbl="revTx">
              <dgm:varLst>
                <dgm:chMax val="1"/>
                <dgm:chPref val="1"/>
                <dgm:bulletEnabled val="1"/>
              </dgm:varLst>
              <dgm:alg type="tx"/>
              <dgm:shape xmlns:r="http://schemas.openxmlformats.org/officeDocument/2006/relationships" type="rect" r:blip="">
                <dgm:adjLst/>
              </dgm:shape>
              <dgm:presOf axis="ch 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8"/>
        </dgm:choose>
      </dgm:if>
      <dgm:else name="Name19"/>
    </dgm:choose>
    <dgm:layoutNode name="middleComposite">
      <dgm:choose name="Name20">
        <dgm:if name="Name21" axis="ch ch" ptType="node node" st="2 1" cnt="1 0" func="cnt" op="lte" val="1">
          <dgm:alg type="composite">
            <dgm:param type="ar" val="1"/>
          </dgm:alg>
        </dgm:if>
        <dgm:if name="Name22" axis="ch ch" ptType="node node" st="2 1" cnt="1 0" func="cnt" op="equ" val="2">
          <dgm:alg type="composite">
            <dgm:param type="ar" val="1.792"/>
          </dgm:alg>
        </dgm:if>
        <dgm:if name="Name23" axis="ch ch" ptType="node node" st="2 1" cnt="1 0" func="cnt" op="equ" val="3">
          <dgm:alg type="composite">
            <dgm:param type="ar" val="1"/>
          </dgm:alg>
        </dgm:if>
        <dgm:else name="Name24">
          <dgm:alg type="composite">
            <dgm:param type="ar" val="1"/>
          </dgm:alg>
        </dgm:else>
      </dgm:choose>
      <dgm:shape xmlns:r="http://schemas.openxmlformats.org/officeDocument/2006/relationships" r:blip="">
        <dgm:adjLst/>
      </dgm:shape>
      <dgm:presOf/>
      <dgm:choose name="Name25">
        <dgm:if name="Name26" axis="ch ch" ptType="node node" st="2 1" cnt="1 0" func="cnt" op="lte" val="1">
          <dgm:constrLst>
            <dgm:constr type="ctrX" for="ch" forName="circ1" refType="w" fact="0.5"/>
            <dgm:constr type="ctrY" for="ch" forName="circ1" refType="h" fact="0.5"/>
            <dgm:constr type="w" for="ch" forName="circ1" refType="w"/>
            <dgm:constr type="h" for="ch" forName="circ1" refType="h"/>
            <dgm:constr type="l" for="ch" forName="circ1Tx" refType="w" fact="0.2"/>
            <dgm:constr type="t" for="ch" forName="circ1Tx" refType="h" fact="0.1"/>
            <dgm:constr type="w" for="ch" forName="circ1Tx" refType="w" fact="0.6"/>
            <dgm:constr type="h" for="ch" forName="circ1Tx" refType="h" fact="0.8"/>
          </dgm:constrLst>
        </dgm:if>
        <dgm:if name="Name27" axis="ch ch" ptType="node node" st="2 1" cnt="1 0"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Lst>
        </dgm:if>
        <dgm:if name="Name28" axis="ch ch" ptType="node node" st="2 1" cnt="1 0"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Lst>
        </dgm:if>
        <dgm:else name="Name29">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Lst>
        </dgm:else>
      </dgm:choose>
      <dgm:ruleLst/>
      <dgm:forEach name="Name30" axis="ch ch" ptType="node node" st="2 1" cnt="1 1">
        <dgm:layoutNode name="circ1" styleLbl="vennNode1">
          <dgm:alg type="sp"/>
          <dgm:shape xmlns:r="http://schemas.openxmlformats.org/officeDocument/2006/relationships" type="ellipse" r:blip="">
            <dgm:adjLst/>
          </dgm:shape>
          <dgm:presOf axis="desOrSelf" ptType="node"/>
          <dgm:constrLst/>
          <dgm:ruleLst/>
        </dgm:layoutNode>
        <dgm:layoutNode name="circ1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1" axis="ch ch" ptType="node node" st="2 2" cnt="1 1">
        <dgm:layoutNode name="circ2" styleLbl="vennNode1">
          <dgm:alg type="sp"/>
          <dgm:shape xmlns:r="http://schemas.openxmlformats.org/officeDocument/2006/relationships" type="ellipse" r:blip="">
            <dgm:adjLst/>
          </dgm:shape>
          <dgm:presOf axis="desOrSelf" ptType="node"/>
          <dgm:constrLst/>
          <dgm:ruleLst/>
        </dgm:layoutNode>
        <dgm:layoutNode name="circ2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2" axis="ch ch" ptType="node node" st="2 3" cnt="1 1">
        <dgm:layoutNode name="circ3" styleLbl="vennNode1">
          <dgm:alg type="sp"/>
          <dgm:shape xmlns:r="http://schemas.openxmlformats.org/officeDocument/2006/relationships" type="ellipse" r:blip="">
            <dgm:adjLst/>
          </dgm:shape>
          <dgm:presOf axis="desOrSelf" ptType="node"/>
          <dgm:constrLst/>
          <dgm:ruleLst/>
        </dgm:layoutNode>
        <dgm:layoutNode name="circ3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3" axis="ch ch" ptType="node node" st="2 4" cnt="1 1">
        <dgm:layoutNode name="circ4" styleLbl="vennNode1">
          <dgm:alg type="sp"/>
          <dgm:shape xmlns:r="http://schemas.openxmlformats.org/officeDocument/2006/relationships" type="ellipse" r:blip="">
            <dgm:adjLst/>
          </dgm:shape>
          <dgm:presOf axis="desOrSelf" ptType="nod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layoutNode>
    <dgm:layoutNode name="leftComposite">
      <dgm:choose name="Name34">
        <dgm:if name="Name35" axis="ch ch" ptType="node node" st="1 1" cnt="1 0" func="cnt" op="lte" val="1">
          <dgm:alg type="composite">
            <dgm:param type="ar" val="1.3085"/>
          </dgm:alg>
          <dgm:constrLst>
            <dgm:constr type="l" for="ch" forName="childText1_1" refType="w" fact="0.2124"/>
            <dgm:constr type="t" for="ch" forName="childText1_1" refType="h" fact="0"/>
            <dgm:constr type="w" for="ch" forName="childText1_1" refType="w" fact="0.5759"/>
            <dgm:constr type="h" for="ch" forName="childText1_1" refType="h" fact="0.7535"/>
            <dgm:constr type="l" for="ch" forName="ellipse1" refType="w" fact="0"/>
            <dgm:constr type="t" for="ch" forName="ellipse1" refType="h" fact="0.63"/>
            <dgm:constr type="w" for="ch" forName="ellipse1" refType="w" fact="0.2828"/>
            <dgm:constr type="h" for="ch" forName="ellipse1" refType="h" fact="0.37"/>
            <dgm:constr type="l" for="ch" forName="ellipse2" refType="w" fact="0.82"/>
            <dgm:constr type="t" for="ch" forName="ellipse2" refType="h" fact="0.17"/>
            <dgm:constr type="w" for="ch" forName="ellipse2" refType="w" fact="0.1645"/>
            <dgm:constr type="h" for="ch" forName="ellipse2" refType="h" fact="0.2153"/>
          </dgm:constrLst>
        </dgm:if>
        <dgm:if name="Name36" axis="ch ch" ptType="node node" st="1 1" cnt="1 0" func="cnt" op="equ" val="2">
          <dgm:alg type="composite">
            <dgm:param type="ar" val="0.8917"/>
          </dgm:alg>
          <dgm:constrLst>
            <dgm:constr type="l" for="ch" forName="childText1_1" refType="w" fact="0.1864"/>
            <dgm:constr type="t" for="ch" forName="childText1_1" refType="h" fact="0"/>
            <dgm:constr type="w" for="ch" forName="childText1_1" refType="w" fact="0.5055"/>
            <dgm:constr type="h" for="ch" forName="childText1_1" refType="h" fact="0.4507"/>
            <dgm:constr type="l" for="ch" forName="childText1_2" refType="w" fact="0.4945"/>
            <dgm:constr type="t" for="ch" forName="childText1_2" refType="h" fact="0.3929"/>
            <dgm:constr type="w" for="ch" forName="childText1_2" refType="w" fact="0.5055"/>
            <dgm:constr type="h" for="ch" forName="childText1_2" refType="h" fact="0.4507"/>
            <dgm:constr type="l" for="ch" forName="ellipse1" refType="w" fact="0"/>
            <dgm:constr type="t" for="ch" forName="ellipse1" refType="h" fact="0.3768"/>
            <dgm:constr type="w" for="ch" forName="ellipse1" refType="w" fact="0.2482"/>
            <dgm:constr type="h" for="ch" forName="ellipse1" refType="h" fact="0.2213"/>
            <dgm:constr type="l" for="ch" forName="ellipse3" refType="w" fact="0.5474"/>
            <dgm:constr type="t" for="ch" forName="ellipse3" refType="h" fact="0.8712"/>
            <dgm:constr type="w" for="ch" forName="ellipse3" refType="w" fact="0.1444"/>
            <dgm:constr type="h" for="ch" forName="ellipse3" refType="h" fact="0.1288"/>
            <dgm:constr type="l" for="ch" forName="ellipse2" refType="w" fact="0.7333"/>
            <dgm:constr type="t" for="ch" forName="ellipse2" refType="h" fact="0.0887"/>
            <dgm:constr type="w" for="ch" forName="ellipse2" refType="w" fact="0.1444"/>
            <dgm:constr type="h" for="ch" forName="ellipse2" refType="h" fact="0.1288"/>
          </dgm:constrLst>
        </dgm:if>
        <dgm:if name="Name37" axis="ch ch" ptType="node node" st="1 1" cnt="1 0" func="cnt" op="equ" val="3">
          <dgm:alg type="composite">
            <dgm:param type="ar" val="1.0811"/>
          </dgm:alg>
          <dgm:constrLst>
            <dgm:constr type="l" for="ch" forName="childText1_3" refType="w" fact="0.1649"/>
            <dgm:constr type="t" for="ch" forName="childText1_3" refType="h" fact="0.5389"/>
            <dgm:constr type="w" for="ch" forName="childText1_3" refType="w" fact="0.4265"/>
            <dgm:constr type="h" for="ch" forName="childText1_3" refType="h" fact="0.4611"/>
            <dgm:constr type="l" for="ch" forName="childText1_1" refType="w" fact="0.1573"/>
            <dgm:constr type="t" for="ch" forName="childText1_1" refType="h" fact="0"/>
            <dgm:constr type="w" for="ch" forName="childText1_1" refType="w" fact="0.4265"/>
            <dgm:constr type="h" for="ch" forName="childText1_1" refType="h" fact="0.4611"/>
            <dgm:constr type="l" for="ch" forName="childText1_2" refType="w" fact="0.5735"/>
            <dgm:constr type="t" for="ch" forName="childText1_2" refType="h" fact="0.2754"/>
            <dgm:constr type="w" for="ch" forName="childText1_2" refType="w" fact="0.4265"/>
            <dgm:constr type="h" for="ch" forName="childText1_2" refType="h" fact="0.4611"/>
            <dgm:constr type="l" for="ch" forName="ellipse1" refType="w" fact="0"/>
            <dgm:constr type="t" for="ch" forName="ellipse1" refType="h" fact="0.3855"/>
            <dgm:constr type="w" for="ch" forName="ellipse1" refType="w" fact="0.2095"/>
            <dgm:constr type="h" for="ch" forName="ellipse1" refType="h" fact="0.2264"/>
            <dgm:constr type="l" for="ch" forName="ellipse3" refType="w" fact="0.6181"/>
            <dgm:constr type="t" for="ch" forName="ellipse3" refType="h" fact="0.7647"/>
            <dgm:constr type="w" for="ch" forName="ellipse3" refType="w" fact="0.1219"/>
            <dgm:constr type="h" for="ch" forName="ellipse3" refType="h" fact="0.1317"/>
            <dgm:constr type="l" for="ch" forName="ellipse2" refType="w" fact="0.6188"/>
            <dgm:constr type="t" for="ch" forName="ellipse2" refType="h" fact="0.0907"/>
            <dgm:constr type="w" for="ch" forName="ellipse2" refType="w" fact="0.1219"/>
            <dgm:constr type="h" for="ch" forName="ellipse2" refType="h" fact="0.1317"/>
          </dgm:constrLst>
        </dgm:if>
        <dgm:else name="Name38">
          <dgm:alg type="composite">
            <dgm:param type="ar" val="0.9472"/>
          </dgm:alg>
          <dgm:constrLst>
            <dgm:constr type="l" for="ch" forName="childText1_3" refType="w" fact="0"/>
            <dgm:constr type="t" for="ch" forName="childText1_3" refType="h" fact="0.6035"/>
            <dgm:constr type="w" for="ch" forName="childText1_3" refType="w" fact="0.4186"/>
            <dgm:constr type="h" for="ch" forName="childText1_3" refType="h" fact="0.3965"/>
            <dgm:constr type="l" for="ch" forName="childText1_1" refType="w" fact="0.0981"/>
            <dgm:constr type="t" for="ch" forName="childText1_1" refType="h" fact="0"/>
            <dgm:constr type="w" for="ch" forName="childText1_1" refType="w" fact="0.4186"/>
            <dgm:constr type="h" for="ch" forName="childText1_1" refType="h" fact="0.3965"/>
            <dgm:constr type="l" for="ch" forName="childText1_2" refType="w" fact="0.5385"/>
            <dgm:constr type="t" for="ch" forName="childText1_2" refType="h" fact="0.1304"/>
            <dgm:constr type="w" for="ch" forName="childText1_2" refType="w" fact="0.4186"/>
            <dgm:constr type="h" for="ch" forName="childText1_2" refType="h" fact="0.3965"/>
            <dgm:constr type="l" for="ch" forName="ellipse4" refType="w" fact="0.3222"/>
            <dgm:constr type="t" for="ch" forName="ellipse4" refType="h" fact="0.4232"/>
            <dgm:constr type="w" for="ch" forName="ellipse4" refType="w" fact="0.2056"/>
            <dgm:constr type="h" for="ch" forName="ellipse4" refType="h" fact="0.1947"/>
            <dgm:constr type="l" for="ch" forName="ellipse1" refType="w" fact="0.1489"/>
            <dgm:constr type="t" for="ch" forName="ellipse1" refType="h" fact="0.4502"/>
            <dgm:constr type="w" for="ch" forName="ellipse1" refType="w" fact="0.1196"/>
            <dgm:constr type="h" for="ch" forName="ellipse1" refType="h" fact="0.1133"/>
            <dgm:constr type="l" for="ch" forName="ellipse2" refType="w" fact="0.5384"/>
            <dgm:constr type="t" for="ch" forName="ellipse2" refType="h" fact="0.0124"/>
            <dgm:constr type="w" for="ch" forName="ellipse2" refType="w" fact="0.1196"/>
            <dgm:constr type="h" for="ch" forName="ellipse2" refType="h" fact="0.1133"/>
            <dgm:constr type="l" for="ch" forName="childText1_4" refType="w" fact="0.4625"/>
            <dgm:constr type="t" for="ch" forName="childText1_4" refType="h" fact="0.5719"/>
            <dgm:constr type="w" for="ch" forName="childText1_4" refType="w" fact="0.4186"/>
            <dgm:constr type="h" for="ch" forName="childText1_4" refType="h" fact="0.3965"/>
            <dgm:constr type="l" for="ch" forName="ellipse3" refType="w" fact="0.8804"/>
            <dgm:constr type="t" for="ch" forName="ellipse3" refType="h" fact="0.5329"/>
            <dgm:constr type="w" for="ch" forName="ellipse3" refType="w" fact="0.1196"/>
            <dgm:constr type="h" for="ch" forName="ellipse3" refType="h" fact="0.1133"/>
            <dgm:constr type="l" for="ch" forName="ellipse5" refType="w" fact="0.0146"/>
            <dgm:constr type="t" for="ch" forName="ellipse5" refType="h" fact="0.5228"/>
            <dgm:constr type="w" for="ch" forName="ellipse5" refType="w" fact="0.0899"/>
            <dgm:constr type="h" for="ch" forName="ellipse5" refType="h" fact="0.0851"/>
          </dgm:constrLst>
        </dgm:else>
      </dgm:choose>
      <dgm:forEach name="Name39" axis="ch ch" ptType="node node" st="1 1" cnt="1 1">
        <dgm:layoutNode name="childText1_1"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1" styleLbl="vennNode1">
          <dgm:alg type="sp"/>
          <dgm:shape xmlns:r="http://schemas.openxmlformats.org/officeDocument/2006/relationships" type="ellipse" r:blip="">
            <dgm:adjLst/>
          </dgm:shape>
          <dgm:presOf/>
        </dgm:layoutNode>
        <dgm:layoutNode name="ellipse2" styleLbl="vennNode1">
          <dgm:alg type="sp"/>
          <dgm:shape xmlns:r="http://schemas.openxmlformats.org/officeDocument/2006/relationships" type="ellipse" r:blip="">
            <dgm:adjLst/>
          </dgm:shape>
          <dgm:presOf/>
        </dgm:layoutNode>
      </dgm:forEach>
      <dgm:forEach name="Name40" axis="ch ch" ptType="node node" st="1 2" cnt="1 1">
        <dgm:layoutNode name="childText1_2"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3" styleLbl="vennNode1">
          <dgm:alg type="sp"/>
          <dgm:shape xmlns:r="http://schemas.openxmlformats.org/officeDocument/2006/relationships" type="ellipse" r:blip="">
            <dgm:adjLst/>
          </dgm:shape>
          <dgm:presOf/>
        </dgm:layoutNode>
      </dgm:forEach>
      <dgm:forEach name="Name41" axis="ch ch" ptType="node node" st="1 3" cnt="1 1">
        <dgm:layoutNode name="childText1_3"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forEach name="Name42" axis="ch ch" ptType="node node" st="1 4" cnt="1 1">
        <dgm:layoutNode name="childText1_4"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4" styleLbl="vennNode1">
          <dgm:alg type="sp"/>
          <dgm:shape xmlns:r="http://schemas.openxmlformats.org/officeDocument/2006/relationships" type="ellipse" r:blip="">
            <dgm:adjLst/>
          </dgm:shape>
          <dgm:presOf/>
        </dgm:layoutNode>
        <dgm:layoutNode name="ellipse5" styleLbl="vennNode1">
          <dgm:alg type="sp"/>
          <dgm:shape xmlns:r="http://schemas.openxmlformats.org/officeDocument/2006/relationships" type="ellipse" r:blip="">
            <dgm:adjLst/>
          </dgm:shape>
          <dgm:presOf/>
        </dgm:layoutNode>
      </dgm:forEach>
    </dgm:layoutNode>
    <dgm:choose name="Name43">
      <dgm:if name="Name44" axis="ch ch" ptType="node node" st="3 1" cnt="1 0" func="cnt" op="gte" val="1">
        <dgm:layoutNode name="rightChild">
          <dgm:varLst>
            <dgm:chMax val="0"/>
            <dgm:chPref val="0"/>
          </dgm:varLst>
          <dgm:alg type="tx"/>
          <dgm:shape xmlns:r="http://schemas.openxmlformats.org/officeDocument/2006/relationships" type="ellipse" r:blip="">
            <dgm:adjLst/>
          </dgm:shape>
          <dgm:presOf axis="ch des"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5"/>
    </dgm:choose>
    <dgm:layoutNode name="parentText1" styleLbl="revTx">
      <dgm:varLst>
        <dgm:chMax val="4"/>
        <dgm:chPref val="3"/>
        <dgm:bulletEnabled val="1"/>
      </dgm:varLst>
      <dgm:alg type="tx"/>
      <dgm:shape xmlns:r="http://schemas.openxmlformats.org/officeDocument/2006/relationships" type="rect" r:blip="">
        <dgm:adjLst/>
      </dgm:shap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167" tIns="46584" rIns="93167" bIns="46584" rtlCol="0"/>
          <a:lstStyle>
            <a:lvl1pPr algn="r">
              <a:defRPr sz="1200"/>
            </a:lvl1pPr>
          </a:lstStyle>
          <a:p>
            <a:fld id="{7BC74DD3-F2B4-46D6-A3D2-97F5D54EF833}" type="datetimeFigureOut">
              <a:rPr lang="en-US" smtClean="0"/>
              <a:pPr/>
              <a:t>10/17/2012</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67" tIns="46584" rIns="93167" bIns="46584"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7" tIns="46584" rIns="93167" bIns="465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67"/>
            <a:ext cx="3037840" cy="464820"/>
          </a:xfrm>
          <a:prstGeom prst="rect">
            <a:avLst/>
          </a:prstGeom>
        </p:spPr>
        <p:txBody>
          <a:bodyPr vert="horz" lIns="93167" tIns="46584" rIns="93167"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67" tIns="46584" rIns="93167" bIns="46584" rtlCol="0" anchor="b"/>
          <a:lstStyle>
            <a:lvl1pPr algn="r">
              <a:defRPr sz="1200"/>
            </a:lvl1pPr>
          </a:lstStyle>
          <a:p>
            <a:fld id="{55921155-CD64-440D-9C3D-290A7BE82E43}" type="slidenum">
              <a:rPr lang="en-US" smtClean="0"/>
              <a:pPr/>
              <a:t>‹#›</a:t>
            </a:fld>
            <a:endParaRPr lang="en-US"/>
          </a:p>
        </p:txBody>
      </p:sp>
    </p:spTree>
    <p:extLst>
      <p:ext uri="{BB962C8B-B14F-4D97-AF65-F5344CB8AC3E}">
        <p14:creationId xmlns="" xmlns:p14="http://schemas.microsoft.com/office/powerpoint/2010/main" val="945223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a:t>
            </a:r>
            <a:r>
              <a:rPr lang="en-US" baseline="0" dirty="0" smtClean="0"/>
              <a:t> Afternoon. We are pleased to be here today. </a:t>
            </a:r>
            <a:endParaRPr lang="en-US" dirty="0" smtClean="0"/>
          </a:p>
          <a:p>
            <a:endParaRPr lang="en-US" dirty="0" smtClean="0"/>
          </a:p>
          <a:p>
            <a:r>
              <a:rPr lang="en-US" dirty="0" smtClean="0"/>
              <a:t>We</a:t>
            </a:r>
            <a:r>
              <a:rPr lang="en-US" baseline="0" dirty="0" smtClean="0"/>
              <a:t> are here with our LIBC Council Treasurer, Cheryl Sanders who is the lead on council for Health Care Reform.</a:t>
            </a:r>
            <a:endParaRPr lang="en-US" dirty="0" smtClean="0"/>
          </a:p>
          <a:p>
            <a:endParaRPr lang="en-US" dirty="0" smtClean="0"/>
          </a:p>
          <a:p>
            <a:r>
              <a:rPr lang="en-US" dirty="0" smtClean="0"/>
              <a:t>I am</a:t>
            </a:r>
            <a:r>
              <a:rPr lang="en-US" baseline="0" dirty="0" smtClean="0"/>
              <a:t> Maureen </a:t>
            </a:r>
            <a:r>
              <a:rPr lang="en-US" baseline="0" dirty="0" err="1" smtClean="0"/>
              <a:t>Kinley</a:t>
            </a:r>
            <a:r>
              <a:rPr lang="en-US" baseline="0" dirty="0" smtClean="0"/>
              <a:t>. My Indian name is </a:t>
            </a:r>
            <a:r>
              <a:rPr lang="en-US" baseline="0" dirty="0" err="1" smtClean="0"/>
              <a:t>Qwe</a:t>
            </a:r>
            <a:r>
              <a:rPr lang="en-US" baseline="0" dirty="0" smtClean="0"/>
              <a:t>’ la’ </a:t>
            </a:r>
            <a:r>
              <a:rPr lang="en-US" baseline="0" dirty="0" err="1" smtClean="0"/>
              <a:t>es</a:t>
            </a:r>
            <a:r>
              <a:rPr lang="en-US" baseline="0" dirty="0" smtClean="0"/>
              <a:t>. I am the Health Care &amp; Wellness Reform Task Force Manager for the Lummi Indian Nation.</a:t>
            </a:r>
          </a:p>
          <a:p>
            <a:endParaRPr lang="en-US" baseline="0" dirty="0" smtClean="0"/>
          </a:p>
          <a:p>
            <a:r>
              <a:rPr lang="en-US" baseline="0" dirty="0" smtClean="0"/>
              <a:t>I am Jerry Folsom. I am the Funding Policy Manager for the Lummi Nation and technical person for this Task Force.</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1</a:t>
            </a:fld>
            <a:endParaRPr lang="en-US"/>
          </a:p>
        </p:txBody>
      </p:sp>
    </p:spTree>
    <p:extLst>
      <p:ext uri="{BB962C8B-B14F-4D97-AF65-F5344CB8AC3E}">
        <p14:creationId xmlns="" xmlns:p14="http://schemas.microsoft.com/office/powerpoint/2010/main" val="120409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18" indent="-232918"/>
            <a:r>
              <a:rPr lang="en-US" dirty="0" smtClean="0"/>
              <a:t>This slide shows the component parts that</a:t>
            </a:r>
            <a:r>
              <a:rPr lang="en-US" baseline="0" dirty="0" smtClean="0"/>
              <a:t> are used to create the Lummi Nation Health Care Systems. We have identified Cultural, current services &amp; preventive services.</a:t>
            </a:r>
          </a:p>
          <a:p>
            <a:pPr marL="232918" indent="-232918"/>
            <a:endParaRPr lang="en-US" baseline="0" dirty="0" smtClean="0"/>
          </a:p>
          <a:p>
            <a:pPr marL="232918" indent="-232918">
              <a:buAutoNum type="arabicPeriod"/>
            </a:pPr>
            <a:r>
              <a:rPr lang="en-US" dirty="0" smtClean="0"/>
              <a:t>More Lummi Nation members</a:t>
            </a:r>
            <a:r>
              <a:rPr lang="en-US" baseline="0" dirty="0" smtClean="0"/>
              <a:t> want to live consistent with their traditional cultural beliefs in the 21</a:t>
            </a:r>
            <a:r>
              <a:rPr lang="en-US" baseline="30000" dirty="0" smtClean="0"/>
              <a:t>st</a:t>
            </a:r>
            <a:r>
              <a:rPr lang="en-US" baseline="0" dirty="0" smtClean="0"/>
              <a:t> Century this means incorporating Traditional Healing.  </a:t>
            </a:r>
          </a:p>
          <a:p>
            <a:pPr marL="232918" indent="-232918">
              <a:buAutoNum type="arabicPeriod"/>
            </a:pPr>
            <a:endParaRPr lang="en-US" baseline="0" dirty="0" smtClean="0"/>
          </a:p>
          <a:p>
            <a:pPr marL="232918" indent="-232918">
              <a:buAutoNum type="arabicPeriod"/>
            </a:pPr>
            <a:r>
              <a:rPr lang="en-US" dirty="0" smtClean="0"/>
              <a:t>Current clinical and behavioral</a:t>
            </a:r>
            <a:r>
              <a:rPr lang="en-US" baseline="0" dirty="0" smtClean="0"/>
              <a:t> health services provide a baseline measure of the variety and severity of Lummi Nation health care needs.  They are only a beginning point.  Currently identified health care needs of Lummi membership exceed the capacity and capability of the existing system.</a:t>
            </a:r>
          </a:p>
          <a:p>
            <a:pPr marL="232918" indent="-232918">
              <a:buAutoNum type="arabicPeriod"/>
            </a:pPr>
            <a:endParaRPr lang="en-US" baseline="0" dirty="0" smtClean="0"/>
          </a:p>
          <a:p>
            <a:pPr marL="232918" indent="-232918">
              <a:buAutoNum type="arabicPeriod"/>
            </a:pPr>
            <a:r>
              <a:rPr lang="en-US" baseline="0" dirty="0" smtClean="0"/>
              <a:t>Lummi Nation membership is demanding attention be paid to preventive health care services and the quality of services provided! This is the most important directive coming from our people.</a:t>
            </a:r>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10</a:t>
            </a:fld>
            <a:endParaRPr lang="en-US"/>
          </a:p>
        </p:txBody>
      </p:sp>
    </p:spTree>
    <p:extLst>
      <p:ext uri="{BB962C8B-B14F-4D97-AF65-F5344CB8AC3E}">
        <p14:creationId xmlns="" xmlns:p14="http://schemas.microsoft.com/office/powerpoint/2010/main" val="474942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Plan Development  occurs through the conversation between Lummi Nation Council, Lummi Nation Health Commission and the Lummi Nation Health Reform Task Force. </a:t>
            </a:r>
          </a:p>
          <a:p>
            <a:pPr marL="228600" indent="-228600">
              <a:buAutoNum type="arabicParenR"/>
            </a:pPr>
            <a:endParaRPr lang="en-US" dirty="0" smtClean="0"/>
          </a:p>
          <a:p>
            <a:r>
              <a:rPr lang="en-US" dirty="0" smtClean="0"/>
              <a:t>2) Completing the plan is the process of matching the Health</a:t>
            </a:r>
            <a:r>
              <a:rPr lang="en-US" baseline="0" dirty="0" smtClean="0"/>
              <a:t> Care Services Needs with the available health care resources.</a:t>
            </a:r>
          </a:p>
          <a:p>
            <a:endParaRPr lang="en-US" baseline="0" dirty="0" smtClean="0"/>
          </a:p>
          <a:p>
            <a:r>
              <a:rPr lang="en-US" baseline="0" dirty="0" smtClean="0"/>
              <a:t>3) As these two circles are matched they create the LN Comprehensive Health Care System.  Changes in Health Care Services Needs and/or Health Care Resources will change the LN Comprehensive Health Care System.</a:t>
            </a:r>
          </a:p>
          <a:p>
            <a:endParaRPr lang="en-US" dirty="0" smtClean="0"/>
          </a:p>
        </p:txBody>
      </p:sp>
      <p:sp>
        <p:nvSpPr>
          <p:cNvPr id="4" name="Slide Number Placeholder 3"/>
          <p:cNvSpPr>
            <a:spLocks noGrp="1"/>
          </p:cNvSpPr>
          <p:nvPr>
            <p:ph type="sldNum" sz="quarter" idx="10"/>
          </p:nvPr>
        </p:nvSpPr>
        <p:spPr/>
        <p:txBody>
          <a:bodyPr/>
          <a:lstStyle/>
          <a:p>
            <a:fld id="{55921155-CD64-440D-9C3D-290A7BE82E43}" type="slidenum">
              <a:rPr lang="en-US" smtClean="0"/>
              <a:pPr/>
              <a:t>11</a:t>
            </a:fld>
            <a:endParaRPr lang="en-US"/>
          </a:p>
        </p:txBody>
      </p:sp>
    </p:spTree>
    <p:extLst>
      <p:ext uri="{BB962C8B-B14F-4D97-AF65-F5344CB8AC3E}">
        <p14:creationId xmlns="" xmlns:p14="http://schemas.microsoft.com/office/powerpoint/2010/main" val="7369469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674">
              <a:defRPr/>
            </a:pPr>
            <a:r>
              <a:rPr lang="en-US" dirty="0" smtClean="0"/>
              <a:t>1) Most Lummi Tribal members will not see the need to secure additional health care insurance at their own expense.</a:t>
            </a:r>
          </a:p>
          <a:p>
            <a:pPr defTabSz="931674">
              <a:defRPr/>
            </a:pPr>
            <a:endParaRPr lang="en-US" dirty="0" smtClean="0"/>
          </a:p>
          <a:p>
            <a:pPr defTabSz="931674">
              <a:defRPr/>
            </a:pPr>
            <a:r>
              <a:rPr lang="en-US" dirty="0" smtClean="0"/>
              <a:t>2) Lummi Nation </a:t>
            </a:r>
            <a:r>
              <a:rPr lang="en-US" baseline="0" dirty="0" smtClean="0"/>
              <a:t>members know they have a right to health care that is guaranteed by the treaty.  They will not support any reduction in the level and quality of these services. </a:t>
            </a:r>
          </a:p>
          <a:p>
            <a:pPr defTabSz="931674">
              <a:defRPr/>
            </a:pPr>
            <a:endParaRPr lang="en-US" baseline="0" dirty="0" smtClean="0"/>
          </a:p>
          <a:p>
            <a:pPr defTabSz="931674">
              <a:defRPr/>
            </a:pPr>
            <a:r>
              <a:rPr lang="en-US" baseline="0" dirty="0" smtClean="0"/>
              <a:t>3) Tribal members need assistance to select a plan that does not duplicate the programs, services, functions and activities of their tribal health system. </a:t>
            </a:r>
          </a:p>
          <a:p>
            <a:pPr defTabSz="931674">
              <a:defRPr/>
            </a:pPr>
            <a:endParaRPr lang="en-US" baseline="0" dirty="0" smtClean="0"/>
          </a:p>
          <a:p>
            <a:pPr defTabSz="931674">
              <a:defRPr/>
            </a:pPr>
            <a:r>
              <a:rPr lang="en-US" baseline="0" dirty="0" smtClean="0"/>
              <a:t>4) Tribal members need assistance in selecting a plan that supports the expansion of Tribal Health Care System consistent with the identified needs of Tribal membership. </a:t>
            </a:r>
          </a:p>
        </p:txBody>
      </p:sp>
      <p:sp>
        <p:nvSpPr>
          <p:cNvPr id="4" name="Slide Number Placeholder 3"/>
          <p:cNvSpPr>
            <a:spLocks noGrp="1"/>
          </p:cNvSpPr>
          <p:nvPr>
            <p:ph type="sldNum" sz="quarter" idx="10"/>
          </p:nvPr>
        </p:nvSpPr>
        <p:spPr/>
        <p:txBody>
          <a:bodyPr/>
          <a:lstStyle/>
          <a:p>
            <a:fld id="{55921155-CD64-440D-9C3D-290A7BE82E43}" type="slidenum">
              <a:rPr lang="en-US" smtClean="0"/>
              <a:pPr/>
              <a:t>12</a:t>
            </a:fld>
            <a:endParaRPr lang="en-US"/>
          </a:p>
        </p:txBody>
      </p:sp>
    </p:spTree>
    <p:extLst>
      <p:ext uri="{BB962C8B-B14F-4D97-AF65-F5344CB8AC3E}">
        <p14:creationId xmlns="" xmlns:p14="http://schemas.microsoft.com/office/powerpoint/2010/main" val="4065927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Lummi Nation </a:t>
            </a:r>
            <a:r>
              <a:rPr lang="en-US" baseline="0" dirty="0" smtClean="0"/>
              <a:t>has substantial record opposing any proposal to require means testing among tribal members or amongst tribes.  Consequently they have collected limited information about the income of its members, and have developed tribal laws protecting the use of the limited information available.  </a:t>
            </a:r>
          </a:p>
          <a:p>
            <a:endParaRPr lang="en-US" baseline="0" dirty="0" smtClean="0"/>
          </a:p>
          <a:p>
            <a:r>
              <a:rPr lang="en-US" baseline="0" dirty="0" smtClean="0"/>
              <a:t>2) Lummi Nation, like all tribes, will have to make significant operational changes to increase collection of income information, facilitate the use of this information and protect the privacy of its members.</a:t>
            </a:r>
          </a:p>
          <a:p>
            <a:endParaRPr lang="en-US" baseline="0" dirty="0" smtClean="0"/>
          </a:p>
          <a:p>
            <a:r>
              <a:rPr lang="en-US" baseline="0" dirty="0" smtClean="0"/>
              <a:t>3) Lummi Nation is concerned about how the elimination of categorical eligibility in </a:t>
            </a:r>
            <a:r>
              <a:rPr lang="en-US" baseline="0" dirty="0" err="1" smtClean="0"/>
              <a:t>medicaid</a:t>
            </a:r>
            <a:r>
              <a:rPr lang="en-US" baseline="0" dirty="0" smtClean="0"/>
              <a:t> will impact its extended family households where multiple families, with multiple incomes, from multiple sources live, love and support one another.</a:t>
            </a:r>
          </a:p>
          <a:p>
            <a:endParaRPr lang="en-US" baseline="0" dirty="0" smtClean="0"/>
          </a:p>
          <a:p>
            <a:r>
              <a:rPr lang="en-US" baseline="0" dirty="0" smtClean="0"/>
              <a:t>4) Lummi Nation is concerned about tracking the incomes of Tribal patients so that it can maximize its health care costs recovery activities.  The ability of Tribal Health Care System to recover patient care costs is key to the Tribe’s ability to provide services for all members who need services.</a:t>
            </a:r>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13</a:t>
            </a:fld>
            <a:endParaRPr lang="en-US"/>
          </a:p>
        </p:txBody>
      </p:sp>
    </p:spTree>
    <p:extLst>
      <p:ext uri="{BB962C8B-B14F-4D97-AF65-F5344CB8AC3E}">
        <p14:creationId xmlns="" xmlns:p14="http://schemas.microsoft.com/office/powerpoint/2010/main" val="35802542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1" indent="-228600" algn="l" defTabSz="906562" rtl="0" eaLnBrk="1" fontAlgn="auto" latinLnBrk="0" hangingPunct="1">
              <a:lnSpc>
                <a:spcPct val="100000"/>
              </a:lnSpc>
              <a:spcBef>
                <a:spcPts val="0"/>
              </a:spcBef>
              <a:spcAft>
                <a:spcPts val="0"/>
              </a:spcAft>
              <a:buClrTx/>
              <a:buSzTx/>
              <a:buFontTx/>
              <a:buAutoNum type="arabicParenR"/>
              <a:tabLst/>
              <a:defRPr/>
            </a:pPr>
            <a:r>
              <a:rPr lang="en-US" sz="1200" dirty="0" smtClean="0"/>
              <a:t>Lummi Nation is involved, at the federal level, through CMS TTAG and at the state level, through the Washington State American Indian Health Commission. </a:t>
            </a:r>
          </a:p>
          <a:p>
            <a:pPr marL="228600" marR="0" lvl="1" indent="-228600" algn="l" defTabSz="906562" rtl="0" eaLnBrk="1" fontAlgn="auto" latinLnBrk="0" hangingPunct="1">
              <a:lnSpc>
                <a:spcPct val="100000"/>
              </a:lnSpc>
              <a:spcBef>
                <a:spcPts val="0"/>
              </a:spcBef>
              <a:spcAft>
                <a:spcPts val="0"/>
              </a:spcAft>
              <a:buClrTx/>
              <a:buSzTx/>
              <a:buFontTx/>
              <a:buAutoNum type="arabicParenR"/>
              <a:tabLst/>
              <a:defRPr/>
            </a:pPr>
            <a:r>
              <a:rPr lang="en-US" sz="1200" dirty="0" smtClean="0"/>
              <a:t>2) H.B. 2319 Washington State law authorizing the development of the State Health Benefit Exchange requires Tribal consultation. </a:t>
            </a:r>
          </a:p>
          <a:p>
            <a:pPr marL="0" lvl="1" defTabSz="906562">
              <a:defRPr/>
            </a:pPr>
            <a:r>
              <a:rPr lang="en-US" dirty="0" smtClean="0"/>
              <a:t>3) Tribal leaders are monitoring both the State and Federal planning and development processes to identify how the federal</a:t>
            </a:r>
            <a:r>
              <a:rPr lang="en-US" baseline="0" dirty="0" smtClean="0"/>
              <a:t> </a:t>
            </a:r>
            <a:r>
              <a:rPr lang="en-US" dirty="0" smtClean="0"/>
              <a:t>government will act to, preserve and promote Tribal member rights.</a:t>
            </a:r>
            <a:r>
              <a:rPr lang="en-US" baseline="0" dirty="0" smtClean="0"/>
              <a:t> </a:t>
            </a:r>
            <a:endParaRPr lang="en-US" dirty="0" smtClean="0"/>
          </a:p>
          <a:p>
            <a:pPr marL="0" lvl="1"/>
            <a:r>
              <a:rPr lang="en-US" dirty="0" smtClean="0"/>
              <a:t>4) Both the ACA and HB</a:t>
            </a:r>
            <a:r>
              <a:rPr lang="en-US" baseline="0" dirty="0" smtClean="0"/>
              <a:t> 2319 require Tribal Consultation in the development of the Health Insurance Exchanges.</a:t>
            </a:r>
          </a:p>
          <a:p>
            <a:pPr marL="0" lvl="1"/>
            <a:r>
              <a:rPr lang="en-US" dirty="0" smtClean="0"/>
              <a:t>5) However</a:t>
            </a:r>
            <a:r>
              <a:rPr lang="en-US" dirty="0"/>
              <a:t>, </a:t>
            </a:r>
            <a:r>
              <a:rPr lang="en-US" dirty="0" smtClean="0"/>
              <a:t>ACA does not require submission of the Tribal </a:t>
            </a:r>
            <a:r>
              <a:rPr lang="en-US" dirty="0"/>
              <a:t>consultations policies </a:t>
            </a:r>
            <a:r>
              <a:rPr lang="en-US" dirty="0" smtClean="0"/>
              <a:t>not at the beginning </a:t>
            </a:r>
            <a:r>
              <a:rPr lang="en-US" dirty="0"/>
              <a:t>of the state development process but at the end</a:t>
            </a:r>
            <a:r>
              <a:rPr lang="en-US" dirty="0" smtClean="0"/>
              <a:t>.  Washington State has a well developed tribal consultation policy.</a:t>
            </a:r>
            <a:endParaRPr lang="en-US" dirty="0"/>
          </a:p>
          <a:p>
            <a:pPr marL="0" lvl="1"/>
            <a:r>
              <a:rPr lang="en-US" dirty="0" smtClean="0"/>
              <a:t>6) Tribal </a:t>
            </a:r>
            <a:r>
              <a:rPr lang="en-US" dirty="0"/>
              <a:t>leaders have pointed out this glaring flaw in the development process but no Federal fix has been offered. </a:t>
            </a:r>
            <a:endParaRPr lang="en-US" dirty="0" smtClean="0"/>
          </a:p>
          <a:p>
            <a:pPr marL="0" lvl="1" indent="0">
              <a:buFont typeface="Arial" pitchFamily="34" charset="0"/>
              <a:buNone/>
            </a:pPr>
            <a:endParaRPr lang="en-US" dirty="0" smtClean="0"/>
          </a:p>
          <a:p>
            <a:pPr marL="0" lvl="1" indent="0">
              <a:buFont typeface="Arial" pitchFamily="34" charset="0"/>
              <a:buNone/>
            </a:pPr>
            <a:r>
              <a:rPr lang="en-US" dirty="0" smtClean="0"/>
              <a:t>Unanswered questions from</a:t>
            </a:r>
            <a:r>
              <a:rPr lang="en-US" baseline="0" dirty="0" smtClean="0"/>
              <a:t> federal regulators:</a:t>
            </a:r>
            <a:endParaRPr lang="en-US" dirty="0" smtClean="0"/>
          </a:p>
          <a:p>
            <a:pPr marL="0" lvl="1" indent="0">
              <a:buFont typeface="Arial" pitchFamily="34" charset="0"/>
              <a:buNone/>
            </a:pPr>
            <a:r>
              <a:rPr lang="en-US" dirty="0" smtClean="0"/>
              <a:t>-</a:t>
            </a:r>
            <a:r>
              <a:rPr lang="en-US" baseline="0" dirty="0" smtClean="0"/>
              <a:t> </a:t>
            </a:r>
            <a:r>
              <a:rPr lang="en-US" dirty="0" smtClean="0"/>
              <a:t>Affordability </a:t>
            </a:r>
            <a:r>
              <a:rPr lang="en-US" dirty="0"/>
              <a:t>of Employer Plans &amp; Spouse &amp; Dependents Coverage</a:t>
            </a:r>
          </a:p>
          <a:p>
            <a:pPr marL="0" lvl="1" indent="0">
              <a:buFont typeface="Arial" pitchFamily="34" charset="0"/>
              <a:buNone/>
            </a:pPr>
            <a:r>
              <a:rPr lang="en-US" dirty="0" smtClean="0"/>
              <a:t>- Coverage </a:t>
            </a:r>
            <a:r>
              <a:rPr lang="en-US" dirty="0"/>
              <a:t>of incarcerated individuals. </a:t>
            </a:r>
          </a:p>
          <a:p>
            <a:pPr marL="0" lvl="1" indent="0">
              <a:buFont typeface="Arial" pitchFamily="34" charset="0"/>
              <a:buNone/>
            </a:pPr>
            <a:r>
              <a:rPr lang="en-US" dirty="0" smtClean="0"/>
              <a:t>- Requiring </a:t>
            </a:r>
            <a:r>
              <a:rPr lang="en-US" dirty="0"/>
              <a:t>Qualified Health Plans to contract with tribes as Providers. </a:t>
            </a:r>
          </a:p>
        </p:txBody>
      </p:sp>
      <p:sp>
        <p:nvSpPr>
          <p:cNvPr id="4" name="Slide Number Placeholder 3"/>
          <p:cNvSpPr>
            <a:spLocks noGrp="1"/>
          </p:cNvSpPr>
          <p:nvPr>
            <p:ph type="sldNum" sz="quarter" idx="10"/>
          </p:nvPr>
        </p:nvSpPr>
        <p:spPr/>
        <p:txBody>
          <a:bodyPr/>
          <a:lstStyle/>
          <a:p>
            <a:fld id="{55921155-CD64-440D-9C3D-290A7BE82E43}" type="slidenum">
              <a:rPr lang="en-US" smtClean="0"/>
              <a:pPr/>
              <a:t>14</a:t>
            </a:fld>
            <a:endParaRPr lang="en-US"/>
          </a:p>
        </p:txBody>
      </p:sp>
    </p:spTree>
    <p:extLst>
      <p:ext uri="{BB962C8B-B14F-4D97-AF65-F5344CB8AC3E}">
        <p14:creationId xmlns="" xmlns:p14="http://schemas.microsoft.com/office/powerpoint/2010/main" val="18267598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562">
              <a:defRPr/>
            </a:pPr>
            <a:r>
              <a:rPr lang="en-US" dirty="0" smtClean="0"/>
              <a:t>1) ACA </a:t>
            </a:r>
            <a:r>
              <a:rPr lang="en-US" dirty="0"/>
              <a:t>requires the exchanges </a:t>
            </a:r>
            <a:r>
              <a:rPr lang="en-US" dirty="0" smtClean="0"/>
              <a:t>offer </a:t>
            </a:r>
            <a:r>
              <a:rPr lang="en-US" dirty="0"/>
              <a:t>qualified </a:t>
            </a:r>
            <a:r>
              <a:rPr lang="en-US" dirty="0" smtClean="0"/>
              <a:t>health </a:t>
            </a:r>
            <a:r>
              <a:rPr lang="en-US" dirty="0"/>
              <a:t>plans as described in the law. </a:t>
            </a:r>
            <a:r>
              <a:rPr lang="en-US" dirty="0" smtClean="0"/>
              <a:t>Lummi Nation is interested in participating in Qualified Health Plans as a provider. </a:t>
            </a:r>
          </a:p>
          <a:p>
            <a:endParaRPr lang="en-US" dirty="0" smtClean="0"/>
          </a:p>
          <a:p>
            <a:r>
              <a:rPr lang="en-US" dirty="0" smtClean="0"/>
              <a:t>2) Tribes </a:t>
            </a:r>
            <a:r>
              <a:rPr lang="en-US" dirty="0"/>
              <a:t>must be able to participate as providers in approved qualified health plans offered by the Health Insurance Benefit Exchanges.</a:t>
            </a:r>
          </a:p>
          <a:p>
            <a:endParaRPr lang="en-US" dirty="0" smtClean="0"/>
          </a:p>
          <a:p>
            <a:r>
              <a:rPr lang="en-US" dirty="0" smtClean="0"/>
              <a:t>3) Tribal </a:t>
            </a:r>
            <a:r>
              <a:rPr lang="en-US" dirty="0"/>
              <a:t>leaders have tried to get federal regulators to identify Federally funded health care services as essential community service providers but have not been successful.</a:t>
            </a:r>
          </a:p>
          <a:p>
            <a:endParaRPr lang="en-US" dirty="0" smtClean="0"/>
          </a:p>
          <a:p>
            <a:r>
              <a:rPr lang="en-US" dirty="0" smtClean="0"/>
              <a:t>4) Federal </a:t>
            </a:r>
            <a:r>
              <a:rPr lang="en-US" dirty="0"/>
              <a:t>regulators have stated that how the plans incorporate </a:t>
            </a:r>
            <a:r>
              <a:rPr lang="en-US" dirty="0" smtClean="0"/>
              <a:t>providers</a:t>
            </a:r>
            <a:r>
              <a:rPr lang="en-US" baseline="0" dirty="0" smtClean="0"/>
              <a:t> </a:t>
            </a:r>
            <a:r>
              <a:rPr lang="en-US" dirty="0" smtClean="0"/>
              <a:t>of Indian Health/Tribal/ and Urban </a:t>
            </a:r>
            <a:r>
              <a:rPr lang="en-US" dirty="0"/>
              <a:t>services systems will be highlighted in the review </a:t>
            </a:r>
            <a:r>
              <a:rPr lang="en-US" dirty="0" smtClean="0"/>
              <a:t>and approval</a:t>
            </a:r>
            <a:r>
              <a:rPr lang="en-US" baseline="0" dirty="0" smtClean="0"/>
              <a:t> </a:t>
            </a:r>
            <a:r>
              <a:rPr lang="en-US" dirty="0" smtClean="0"/>
              <a:t>processes. </a:t>
            </a:r>
            <a:endParaRPr lang="en-US" dirty="0"/>
          </a:p>
          <a:p>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15</a:t>
            </a:fld>
            <a:endParaRPr lang="en-US"/>
          </a:p>
        </p:txBody>
      </p:sp>
    </p:spTree>
    <p:extLst>
      <p:ext uri="{BB962C8B-B14F-4D97-AF65-F5344CB8AC3E}">
        <p14:creationId xmlns="" xmlns:p14="http://schemas.microsoft.com/office/powerpoint/2010/main" val="3532641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Tribal government must be able to sponsor membership groups identified by the Tribe based on specific health care needs. </a:t>
            </a:r>
          </a:p>
          <a:p>
            <a:endParaRPr lang="en-US" dirty="0"/>
          </a:p>
          <a:p>
            <a:r>
              <a:rPr lang="en-US" dirty="0"/>
              <a:t>2) House Bill 2319 appears to allow for aggregation and/or delegation of premium payments.</a:t>
            </a:r>
          </a:p>
          <a:p>
            <a:endParaRPr lang="en-US" dirty="0"/>
          </a:p>
          <a:p>
            <a:r>
              <a:rPr lang="en-US" dirty="0"/>
              <a:t>3) Tribes will be pressed by their membership to provide navigator and assistance services regardless of their access to this funding.</a:t>
            </a:r>
          </a:p>
          <a:p>
            <a:endParaRPr lang="en-US" dirty="0"/>
          </a:p>
          <a:p>
            <a:r>
              <a:rPr lang="en-US" dirty="0"/>
              <a:t>4) Lummi Nation Health Care system wants to be the primary health care home for its membership </a:t>
            </a:r>
          </a:p>
          <a:p>
            <a:endParaRPr lang="en-US" dirty="0"/>
          </a:p>
          <a:p>
            <a:pPr>
              <a:buFont typeface="Arial" pitchFamily="34" charset="0"/>
              <a:buNone/>
            </a:pPr>
            <a:r>
              <a:rPr lang="en-US" dirty="0"/>
              <a:t>Tribes need to be able to tie participation in Health care insurance back to their own health care services in order to achieve the full primary coverage that is envisioned by the act for all Americans.</a:t>
            </a:r>
          </a:p>
          <a:p>
            <a:endParaRPr lang="en-US" dirty="0"/>
          </a:p>
          <a:p>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16</a:t>
            </a:fld>
            <a:endParaRPr lang="en-US"/>
          </a:p>
        </p:txBody>
      </p:sp>
    </p:spTree>
    <p:extLst>
      <p:ext uri="{BB962C8B-B14F-4D97-AF65-F5344CB8AC3E}">
        <p14:creationId xmlns="" xmlns:p14="http://schemas.microsoft.com/office/powerpoint/2010/main" val="33526438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there any questions or comments?</a:t>
            </a:r>
            <a:r>
              <a:rPr lang="en-US" baseline="0" dirty="0" smtClean="0"/>
              <a:t> </a:t>
            </a:r>
            <a:r>
              <a:rPr lang="en-US" baseline="0" smtClean="0"/>
              <a:t>[PAUSE]</a:t>
            </a:r>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17</a:t>
            </a:fld>
            <a:endParaRPr lang="en-US"/>
          </a:p>
        </p:txBody>
      </p:sp>
    </p:spTree>
    <p:extLst>
      <p:ext uri="{BB962C8B-B14F-4D97-AF65-F5344CB8AC3E}">
        <p14:creationId xmlns="" xmlns:p14="http://schemas.microsoft.com/office/powerpoint/2010/main" val="33526438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a:t>
            </a:r>
            <a:r>
              <a:rPr lang="en-US" baseline="0" dirty="0" smtClean="0"/>
              <a:t> feel free to contact Cheryl, Maureen or myself to share information. We are very interested in what other Tribes are doing at home to prepare for Health Care Reform. </a:t>
            </a:r>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18</a:t>
            </a:fld>
            <a:endParaRPr lang="en-US"/>
          </a:p>
        </p:txBody>
      </p:sp>
    </p:spTree>
    <p:extLst>
      <p:ext uri="{BB962C8B-B14F-4D97-AF65-F5344CB8AC3E}">
        <p14:creationId xmlns="" xmlns:p14="http://schemas.microsoft.com/office/powerpoint/2010/main" val="3387326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August of 2012, the</a:t>
            </a:r>
            <a:r>
              <a:rPr lang="en-US" baseline="0" dirty="0" smtClean="0"/>
              <a:t> Lummi Nation established a Health &amp; Wellness Reform Task Force.</a:t>
            </a:r>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2</a:t>
            </a:fld>
            <a:endParaRPr lang="en-US"/>
          </a:p>
        </p:txBody>
      </p:sp>
    </p:spTree>
    <p:extLst>
      <p:ext uri="{BB962C8B-B14F-4D97-AF65-F5344CB8AC3E}">
        <p14:creationId xmlns="" xmlns:p14="http://schemas.microsoft.com/office/powerpoint/2010/main" val="3259837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674">
              <a:defRPr/>
            </a:pPr>
            <a:r>
              <a:rPr lang="en-US" dirty="0"/>
              <a:t>The purpose of the Health Care Reform &amp; Wellness Task force is to insure that individual members of the Lummi Nation and the components of the Lummi Nation Health Care System secure the maximum benefit available from the National Health Reform Initiative.</a:t>
            </a:r>
          </a:p>
          <a:p>
            <a:pPr marL="291148" indent="-291148"/>
            <a:endParaRPr lang="en-US" dirty="0"/>
          </a:p>
          <a:p>
            <a:pPr marL="291148" indent="-291148"/>
            <a:r>
              <a:rPr lang="en-US" dirty="0"/>
              <a:t>Lummi plans to seek Benefits including: </a:t>
            </a:r>
          </a:p>
          <a:p>
            <a:pPr marL="291148" indent="-291148">
              <a:buAutoNum type="arabicParenR"/>
            </a:pPr>
            <a:r>
              <a:rPr lang="en-US" dirty="0"/>
              <a:t>Expansion of health care services to all Tribal members secured by the Lummi Nation in the1855 Point Eliot Treaty with the United Sates of America. </a:t>
            </a:r>
          </a:p>
          <a:p>
            <a:pPr marL="291148" indent="-291148">
              <a:buAutoNum type="arabicParenR"/>
            </a:pPr>
            <a:r>
              <a:rPr lang="en-US" dirty="0"/>
              <a:t>Eliminate barriers of income to accessing health care consistent with identified need. </a:t>
            </a:r>
          </a:p>
          <a:p>
            <a:pPr marL="291148" indent="-291148">
              <a:buAutoNum type="arabicParenR"/>
            </a:pPr>
            <a:r>
              <a:rPr lang="en-US" dirty="0"/>
              <a:t>Establish disease prevention and health promotion programs &amp; services.   </a:t>
            </a:r>
          </a:p>
          <a:p>
            <a:pPr marL="291148" indent="-291148"/>
            <a:endParaRPr lang="en-US" dirty="0"/>
          </a:p>
          <a:p>
            <a:pPr marL="291148" indent="-291148"/>
            <a:r>
              <a:rPr lang="en-US" dirty="0"/>
              <a:t>Lummi Nation is looking at the original goals for Health Services starting in 1855 and bringing it to the present. </a:t>
            </a:r>
          </a:p>
          <a:p>
            <a:pPr defTabSz="931674">
              <a:defRPr/>
            </a:pPr>
            <a:endParaRPr lang="en-US" dirty="0"/>
          </a:p>
          <a:p>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3</a:t>
            </a:fld>
            <a:endParaRPr lang="en-US"/>
          </a:p>
        </p:txBody>
      </p:sp>
    </p:spTree>
    <p:extLst>
      <p:ext uri="{BB962C8B-B14F-4D97-AF65-F5344CB8AC3E}">
        <p14:creationId xmlns="" xmlns:p14="http://schemas.microsoft.com/office/powerpoint/2010/main" val="3942391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objective of the Task Force is to develop a strategic plan for council approval. </a:t>
            </a:r>
          </a:p>
          <a:p>
            <a:pPr marL="232918" indent="-232918">
              <a:buAutoNum type="arabicParenR"/>
            </a:pPr>
            <a:r>
              <a:rPr lang="en-US" dirty="0"/>
              <a:t>The Tribe will need to identify all costs associated with their Tribal Health System and Develop reliable cost recovery systems. </a:t>
            </a:r>
            <a:endParaRPr lang="en-US" dirty="0" smtClean="0"/>
          </a:p>
          <a:p>
            <a:pPr marL="232918" indent="-232918">
              <a:buAutoNum type="arabicParenR"/>
            </a:pPr>
            <a:endParaRPr lang="en-US" dirty="0"/>
          </a:p>
          <a:p>
            <a:pPr marL="232918" indent="-232918">
              <a:buAutoNum type="arabicParenR"/>
            </a:pPr>
            <a:r>
              <a:rPr lang="en-US" dirty="0" smtClean="0"/>
              <a:t>Lummi will need to determine </a:t>
            </a:r>
            <a:r>
              <a:rPr lang="en-US" dirty="0"/>
              <a:t>population by collecting data from Clinic &amp; Behavioral Health Systems and the state of Washington to determine number and level of service provided to Lummi children, pregnant women, parents, seniors and individuals with disabilities</a:t>
            </a:r>
            <a:r>
              <a:rPr lang="en-US" dirty="0" smtClean="0"/>
              <a:t>.</a:t>
            </a:r>
          </a:p>
          <a:p>
            <a:pPr marL="232918" indent="-232918">
              <a:buAutoNum type="arabicParenR"/>
            </a:pPr>
            <a:endParaRPr lang="en-US" dirty="0"/>
          </a:p>
          <a:p>
            <a:pPr marL="232918" indent="-232918">
              <a:buAutoNum type="arabicParenR"/>
            </a:pPr>
            <a:r>
              <a:rPr lang="en-US" dirty="0" smtClean="0"/>
              <a:t>Lummi will need to identify </a:t>
            </a:r>
            <a:r>
              <a:rPr lang="en-US" dirty="0"/>
              <a:t>and Estimate the cost of the uninsured Tribal Members. </a:t>
            </a:r>
            <a:endParaRPr lang="en-US" dirty="0" smtClean="0"/>
          </a:p>
          <a:p>
            <a:pPr marL="232918" indent="-232918">
              <a:buAutoNum type="arabicParenR"/>
            </a:pPr>
            <a:endParaRPr lang="en-US" u="sng" dirty="0"/>
          </a:p>
          <a:p>
            <a:pPr marL="232918" indent="-232918">
              <a:buAutoNum type="arabicParenR"/>
            </a:pPr>
            <a:r>
              <a:rPr lang="en-US" dirty="0" smtClean="0"/>
              <a:t>Part of the plan will be to review </a:t>
            </a:r>
            <a:r>
              <a:rPr lang="en-US" dirty="0"/>
              <a:t>and analyze all aspects of health care provided by the Lummi Government</a:t>
            </a:r>
          </a:p>
          <a:p>
            <a:pPr marL="232918" indent="-232918">
              <a:buAutoNum type="arabicParenR"/>
            </a:pPr>
            <a:endParaRPr lang="en-US" dirty="0" smtClean="0"/>
          </a:p>
          <a:p>
            <a:pPr marL="232918" indent="-232918">
              <a:buAutoNum type="arabicParenR"/>
            </a:pPr>
            <a:r>
              <a:rPr lang="en-US" dirty="0" smtClean="0"/>
              <a:t>Lummi plans to pursue </a:t>
            </a:r>
            <a:r>
              <a:rPr lang="en-US" dirty="0"/>
              <a:t>Formal Accreditation including Public Health. </a:t>
            </a:r>
            <a:r>
              <a:rPr lang="en-US" dirty="0" smtClean="0"/>
              <a:t>Although we </a:t>
            </a:r>
            <a:r>
              <a:rPr lang="en-US" dirty="0"/>
              <a:t>currently have clinic accreditation, we </a:t>
            </a:r>
            <a:r>
              <a:rPr lang="en-US" dirty="0" smtClean="0"/>
              <a:t>would like to see a total </a:t>
            </a:r>
            <a:r>
              <a:rPr lang="en-US" dirty="0"/>
              <a:t>health systems </a:t>
            </a:r>
            <a:r>
              <a:rPr lang="en-US" dirty="0" smtClean="0"/>
              <a:t>accreditation </a:t>
            </a:r>
            <a:r>
              <a:rPr lang="en-US" dirty="0"/>
              <a:t>for a holistic system.</a:t>
            </a:r>
          </a:p>
        </p:txBody>
      </p:sp>
      <p:sp>
        <p:nvSpPr>
          <p:cNvPr id="4" name="Slide Number Placeholder 3"/>
          <p:cNvSpPr>
            <a:spLocks noGrp="1"/>
          </p:cNvSpPr>
          <p:nvPr>
            <p:ph type="sldNum" sz="quarter" idx="10"/>
          </p:nvPr>
        </p:nvSpPr>
        <p:spPr/>
        <p:txBody>
          <a:bodyPr/>
          <a:lstStyle/>
          <a:p>
            <a:fld id="{55921155-CD64-440D-9C3D-290A7BE82E43}" type="slidenum">
              <a:rPr lang="en-US" smtClean="0"/>
              <a:pPr/>
              <a:t>4</a:t>
            </a:fld>
            <a:endParaRPr lang="en-US"/>
          </a:p>
        </p:txBody>
      </p:sp>
    </p:spTree>
    <p:extLst>
      <p:ext uri="{BB962C8B-B14F-4D97-AF65-F5344CB8AC3E}">
        <p14:creationId xmlns="" xmlns:p14="http://schemas.microsoft.com/office/powerpoint/2010/main" val="1009466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56985" lvl="1" indent="-465836">
              <a:buFont typeface="Arial" pitchFamily="34" charset="0"/>
              <a:buAutoNum type="arabicParenR"/>
            </a:pPr>
            <a:r>
              <a:rPr lang="en-US" dirty="0"/>
              <a:t>Lummi Nation has developed a listening session model that is well known by our membership. We will use those </a:t>
            </a:r>
            <a:r>
              <a:rPr lang="en-US" dirty="0" smtClean="0"/>
              <a:t>types of sessions </a:t>
            </a:r>
            <a:r>
              <a:rPr lang="en-US" dirty="0"/>
              <a:t>to Identify and develop a plan to meet Lummi Nation’s  Health Care Reform Public Education needs. This will </a:t>
            </a:r>
            <a:r>
              <a:rPr lang="en-US" dirty="0" smtClean="0"/>
              <a:t>assist us in </a:t>
            </a:r>
            <a:r>
              <a:rPr lang="en-US" dirty="0"/>
              <a:t>gathering public comments about Lummi Nation Health Care Systems and guide us in planning for community review of the draft strategic plan as developed and finally to identify the need for community involvement in </a:t>
            </a:r>
            <a:r>
              <a:rPr lang="en-US" dirty="0" smtClean="0"/>
              <a:t>the annual </a:t>
            </a:r>
            <a:r>
              <a:rPr lang="en-US" dirty="0"/>
              <a:t>performance evaluation.</a:t>
            </a:r>
          </a:p>
        </p:txBody>
      </p:sp>
      <p:sp>
        <p:nvSpPr>
          <p:cNvPr id="4" name="Slide Number Placeholder 3"/>
          <p:cNvSpPr>
            <a:spLocks noGrp="1"/>
          </p:cNvSpPr>
          <p:nvPr>
            <p:ph type="sldNum" sz="quarter" idx="10"/>
          </p:nvPr>
        </p:nvSpPr>
        <p:spPr/>
        <p:txBody>
          <a:bodyPr/>
          <a:lstStyle/>
          <a:p>
            <a:fld id="{55921155-CD64-440D-9C3D-290A7BE82E43}" type="slidenum">
              <a:rPr lang="en-US" smtClean="0"/>
              <a:pPr/>
              <a:t>5</a:t>
            </a:fld>
            <a:endParaRPr lang="en-US"/>
          </a:p>
        </p:txBody>
      </p:sp>
    </p:spTree>
    <p:extLst>
      <p:ext uri="{BB962C8B-B14F-4D97-AF65-F5344CB8AC3E}">
        <p14:creationId xmlns="" xmlns:p14="http://schemas.microsoft.com/office/powerpoint/2010/main" val="3828769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identifying Membership of the Task Force - </a:t>
            </a:r>
            <a:endParaRPr lang="en-US" dirty="0" smtClean="0"/>
          </a:p>
          <a:p>
            <a:endParaRPr lang="en-US" dirty="0" smtClean="0"/>
          </a:p>
          <a:p>
            <a:r>
              <a:rPr lang="en-US" dirty="0" smtClean="0"/>
              <a:t>LIBC identified 2</a:t>
            </a:r>
            <a:r>
              <a:rPr lang="en-US" baseline="0" dirty="0" smtClean="0"/>
              <a:t> council members. The Health Commission identified 3 of it’s members. The General Manager identified Tribal Health, Family Services, Veterans program and Cultural experts. The Tribal Treasurer identified support staff for the Task Force.   </a:t>
            </a:r>
          </a:p>
          <a:p>
            <a:endParaRPr lang="en-US" baseline="0" dirty="0" smtClean="0"/>
          </a:p>
          <a:p>
            <a:r>
              <a:rPr lang="en-US" baseline="0" smtClean="0"/>
              <a:t>Jerry Folsom </a:t>
            </a:r>
            <a:r>
              <a:rPr lang="en-US" baseline="0" dirty="0" smtClean="0"/>
              <a:t>will now give you a brief overview of the Lummi Nation Health System.</a:t>
            </a:r>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6</a:t>
            </a:fld>
            <a:endParaRPr lang="en-US"/>
          </a:p>
        </p:txBody>
      </p:sp>
    </p:spTree>
    <p:extLst>
      <p:ext uri="{BB962C8B-B14F-4D97-AF65-F5344CB8AC3E}">
        <p14:creationId xmlns="" xmlns:p14="http://schemas.microsoft.com/office/powerpoint/2010/main" val="1976489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Currently, the </a:t>
            </a:r>
            <a:r>
              <a:rPr lang="en-US" b="1" dirty="0"/>
              <a:t>Lummi Nation Health Systems Service Entities include:</a:t>
            </a:r>
            <a:endParaRPr lang="en-US" dirty="0"/>
          </a:p>
          <a:p>
            <a:pPr marL="349378" indent="-349378">
              <a:buFont typeface="Arial" pitchFamily="34" charset="0"/>
              <a:buChar char="•"/>
            </a:pPr>
            <a:r>
              <a:rPr lang="en-US" dirty="0" smtClean="0"/>
              <a:t>Ambulatory </a:t>
            </a:r>
            <a:r>
              <a:rPr lang="en-US" dirty="0"/>
              <a:t>Health Clinic – Physical and Dental Health Services</a:t>
            </a:r>
          </a:p>
          <a:p>
            <a:pPr marL="349378" indent="-349378">
              <a:buFont typeface="Arial" pitchFamily="34" charset="0"/>
              <a:buChar char="•"/>
            </a:pPr>
            <a:r>
              <a:rPr lang="en-US" dirty="0" smtClean="0"/>
              <a:t>Contract </a:t>
            </a:r>
            <a:r>
              <a:rPr lang="en-US" dirty="0"/>
              <a:t>Health Care – Referred Care – Hospitalization, Hospice, Physical, Occupational and Speech Therapy, Oral Surgeon, Orthodontics &amp; Optometry</a:t>
            </a:r>
            <a:r>
              <a:rPr lang="en-US" dirty="0" smtClean="0"/>
              <a:t>.  30,000 annual</a:t>
            </a:r>
            <a:r>
              <a:rPr lang="en-US" baseline="0" dirty="0" smtClean="0"/>
              <a:t> clinic visits.</a:t>
            </a:r>
            <a:endParaRPr lang="en-US" dirty="0" smtClean="0"/>
          </a:p>
          <a:p>
            <a:pPr marL="349378" indent="-349378">
              <a:buFont typeface="Arial" pitchFamily="34" charset="0"/>
              <a:buChar char="•"/>
            </a:pPr>
            <a:r>
              <a:rPr lang="en-US" dirty="0" smtClean="0"/>
              <a:t>Specialty Clinics – Geriatrics, Diabetic, Sexually Transmitted Diseases Awareness &amp; </a:t>
            </a:r>
            <a:r>
              <a:rPr lang="en-US" dirty="0" err="1" smtClean="0"/>
              <a:t>Suboxone</a:t>
            </a:r>
            <a:r>
              <a:rPr lang="en-US" smtClean="0"/>
              <a:t> Clinic</a:t>
            </a:r>
            <a:endParaRPr lang="en-US" dirty="0"/>
          </a:p>
          <a:p>
            <a:pPr marL="349378" indent="-349378">
              <a:buFont typeface="Arial" pitchFamily="34" charset="0"/>
              <a:buChar char="•"/>
            </a:pPr>
            <a:r>
              <a:rPr lang="en-US" dirty="0" smtClean="0"/>
              <a:t>Behavioral </a:t>
            </a:r>
            <a:r>
              <a:rPr lang="en-US" dirty="0"/>
              <a:t>Heath Division – Mental Health, Substance Abuse</a:t>
            </a:r>
          </a:p>
          <a:p>
            <a:pPr marL="349378" indent="-349378">
              <a:buFont typeface="Arial" pitchFamily="34" charset="0"/>
              <a:buChar char="•"/>
            </a:pPr>
            <a:endParaRPr lang="en-US" dirty="0" smtClean="0"/>
          </a:p>
          <a:p>
            <a:r>
              <a:rPr lang="en-US" dirty="0" smtClean="0"/>
              <a:t>Lummi </a:t>
            </a:r>
            <a:r>
              <a:rPr lang="en-US" dirty="0"/>
              <a:t>Nation Self-Funded Employee Health Insurance </a:t>
            </a:r>
            <a:r>
              <a:rPr lang="en-US" dirty="0" smtClean="0"/>
              <a:t>Plan is</a:t>
            </a:r>
            <a:r>
              <a:rPr lang="en-US" baseline="0" dirty="0" smtClean="0"/>
              <a:t> separate from all of the services just mentioned. </a:t>
            </a:r>
            <a:endParaRPr lang="en-US" dirty="0"/>
          </a:p>
          <a:p>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7</a:t>
            </a:fld>
            <a:endParaRPr lang="en-US" dirty="0"/>
          </a:p>
        </p:txBody>
      </p:sp>
    </p:spTree>
    <p:extLst>
      <p:ext uri="{BB962C8B-B14F-4D97-AF65-F5344CB8AC3E}">
        <p14:creationId xmlns="" xmlns:p14="http://schemas.microsoft.com/office/powerpoint/2010/main" val="1613123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Lummi Nation Health Outreach Services include: </a:t>
            </a:r>
          </a:p>
          <a:p>
            <a:pPr marL="232918" indent="-232918">
              <a:buFont typeface="Arial" pitchFamily="34" charset="0"/>
              <a:buAutoNum type="arabicParenR"/>
            </a:pPr>
            <a:r>
              <a:rPr lang="en-US" dirty="0"/>
              <a:t>Schools that have a Nurse on staff and provides Adolescent Health Clinics. There are approximately </a:t>
            </a:r>
            <a:r>
              <a:rPr lang="en-US" dirty="0" smtClean="0"/>
              <a:t>3-400 </a:t>
            </a:r>
            <a:r>
              <a:rPr lang="en-US" dirty="0"/>
              <a:t>youth between the ages 6 and 18</a:t>
            </a:r>
            <a:r>
              <a:rPr lang="en-US" dirty="0" smtClean="0"/>
              <a:t>.</a:t>
            </a:r>
            <a:endParaRPr lang="en-US" dirty="0"/>
          </a:p>
          <a:p>
            <a:pPr marL="232918" indent="-232918">
              <a:buFont typeface="Arial" pitchFamily="34" charset="0"/>
              <a:buAutoNum type="arabicParenR"/>
            </a:pPr>
            <a:r>
              <a:rPr lang="en-US" dirty="0"/>
              <a:t>Head Start and Day Care Center have about </a:t>
            </a:r>
            <a:r>
              <a:rPr lang="en-US" dirty="0" smtClean="0"/>
              <a:t>160 </a:t>
            </a:r>
            <a:r>
              <a:rPr lang="en-US" dirty="0"/>
              <a:t>children age 5 and </a:t>
            </a:r>
            <a:r>
              <a:rPr lang="en-US" dirty="0" smtClean="0"/>
              <a:t>under </a:t>
            </a:r>
            <a:endParaRPr lang="en-US" dirty="0"/>
          </a:p>
          <a:p>
            <a:pPr marL="232918" indent="-232918">
              <a:buFont typeface="Arial" pitchFamily="34" charset="0"/>
              <a:buAutoNum type="arabicParenR"/>
            </a:pPr>
            <a:r>
              <a:rPr lang="en-US" dirty="0"/>
              <a:t>Little Bear Creek Senior Living Center houses about 28 </a:t>
            </a:r>
            <a:r>
              <a:rPr lang="en-US" dirty="0" smtClean="0"/>
              <a:t>residents</a:t>
            </a:r>
            <a:endParaRPr lang="en-US" dirty="0"/>
          </a:p>
          <a:p>
            <a:pPr marL="232918" indent="-232918">
              <a:buFont typeface="Arial" pitchFamily="34" charset="0"/>
              <a:buAutoNum type="arabicParenR"/>
            </a:pPr>
            <a:r>
              <a:rPr lang="en-US" dirty="0"/>
              <a:t>The Youth Academy Residential Serves </a:t>
            </a:r>
            <a:r>
              <a:rPr lang="en-US" dirty="0" smtClean="0"/>
              <a:t>approximately </a:t>
            </a:r>
            <a:r>
              <a:rPr lang="en-US" dirty="0"/>
              <a:t>40 low income, </a:t>
            </a:r>
            <a:r>
              <a:rPr lang="en-US" dirty="0" smtClean="0"/>
              <a:t>youth </a:t>
            </a:r>
            <a:endParaRPr lang="en-US" dirty="0"/>
          </a:p>
          <a:p>
            <a:pPr marL="232918" indent="-232918">
              <a:buFont typeface="Arial" pitchFamily="34" charset="0"/>
              <a:buAutoNum type="arabicParenR"/>
            </a:pPr>
            <a:r>
              <a:rPr lang="en-US" dirty="0"/>
              <a:t>The </a:t>
            </a:r>
            <a:r>
              <a:rPr lang="en-US" dirty="0" smtClean="0"/>
              <a:t>Se-Ye-Chen [See</a:t>
            </a:r>
            <a:r>
              <a:rPr lang="en-US" baseline="0" dirty="0" smtClean="0"/>
              <a:t> eye </a:t>
            </a:r>
            <a:r>
              <a:rPr lang="en-US" baseline="0" dirty="0" err="1" smtClean="0"/>
              <a:t>chun</a:t>
            </a:r>
            <a:r>
              <a:rPr lang="en-US" baseline="0" dirty="0" smtClean="0"/>
              <a:t>) Youth Home offers Mental Health &amp; Chemical Dependency Counseling for about 30 youth</a:t>
            </a:r>
            <a:endParaRPr lang="en-US" dirty="0"/>
          </a:p>
          <a:p>
            <a:pPr marL="232918" indent="-232918">
              <a:buFont typeface="Arial" pitchFamily="34" charset="0"/>
              <a:buAutoNum type="arabicParenR"/>
            </a:pPr>
            <a:r>
              <a:rPr lang="en-US" dirty="0"/>
              <a:t>Each one of these locations has a an examination room to facilitate delivery of </a:t>
            </a:r>
            <a:r>
              <a:rPr lang="en-US" dirty="0" smtClean="0"/>
              <a:t>health services</a:t>
            </a:r>
            <a:r>
              <a:rPr lang="en-US" dirty="0"/>
              <a:t>.</a:t>
            </a:r>
          </a:p>
          <a:p>
            <a:pPr marL="232918" indent="-232918" defTabSz="931674">
              <a:buFont typeface="Arial" pitchFamily="34" charset="0"/>
              <a:buAutoNum type="arabicParenR"/>
              <a:defRPr/>
            </a:pPr>
            <a:r>
              <a:rPr lang="en-US" dirty="0"/>
              <a:t>The Self-Funded Employee Health Insurance Plan covers 1200 employees of Tribal government, College and Enterprises.</a:t>
            </a:r>
          </a:p>
          <a:p>
            <a:pPr marL="232918" indent="-232918">
              <a:buFont typeface="Arial" pitchFamily="34" charset="0"/>
              <a:buAutoNum type="arabicParen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8</a:t>
            </a:fld>
            <a:endParaRPr lang="en-US"/>
          </a:p>
        </p:txBody>
      </p:sp>
    </p:spTree>
    <p:extLst>
      <p:ext uri="{BB962C8B-B14F-4D97-AF65-F5344CB8AC3E}">
        <p14:creationId xmlns="" xmlns:p14="http://schemas.microsoft.com/office/powerpoint/2010/main" val="3712168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674">
              <a:defRPr/>
            </a:pPr>
            <a:r>
              <a:rPr lang="en-US" dirty="0" smtClean="0"/>
              <a:t>This slide shows our most recent estimate of our User Population broken</a:t>
            </a:r>
            <a:r>
              <a:rPr lang="en-US" baseline="0" dirty="0" smtClean="0"/>
              <a:t> down by CHS, Medicaid, private insurance and no insurance.</a:t>
            </a:r>
            <a:endParaRPr lang="en-US" dirty="0" smtClean="0"/>
          </a:p>
          <a:p>
            <a:pPr defTabSz="931674">
              <a:defRPr/>
            </a:pPr>
            <a:endParaRPr lang="en-US" dirty="0" smtClean="0"/>
          </a:p>
          <a:p>
            <a:pPr marL="228600" indent="-228600" defTabSz="931674">
              <a:buAutoNum type="arabicParenR"/>
              <a:defRPr/>
            </a:pPr>
            <a:r>
              <a:rPr lang="en-US" dirty="0" smtClean="0"/>
              <a:t>About 40% of the persons who use the Tribal health clinic do not have medical insurance and have incomes that disqualify them of services under Medicaid.</a:t>
            </a:r>
          </a:p>
          <a:p>
            <a:pPr marL="228600" indent="-228600" defTabSz="931674">
              <a:buAutoNum type="arabicParenR"/>
              <a:defRPr/>
            </a:pPr>
            <a:endParaRPr lang="en-US" dirty="0" smtClean="0"/>
          </a:p>
          <a:p>
            <a:pPr defTabSz="931674">
              <a:defRPr/>
            </a:pPr>
            <a:r>
              <a:rPr lang="en-US" dirty="0" smtClean="0"/>
              <a:t>2) 34% are eligible for Medicaid</a:t>
            </a:r>
            <a:r>
              <a:rPr lang="en-US" baseline="0" dirty="0" smtClean="0"/>
              <a:t> </a:t>
            </a:r>
          </a:p>
          <a:p>
            <a:pPr defTabSz="931674">
              <a:defRPr/>
            </a:pPr>
            <a:endParaRPr lang="en-US" baseline="0" dirty="0" smtClean="0"/>
          </a:p>
          <a:p>
            <a:pPr defTabSz="931674">
              <a:defRPr/>
            </a:pPr>
            <a:r>
              <a:rPr lang="en-US" baseline="0" dirty="0" smtClean="0"/>
              <a:t>3) 29% of the patient population is covered by private insurance including Tribal Self-funded insurance.</a:t>
            </a:r>
            <a:endParaRPr lang="en-US" dirty="0" smtClean="0"/>
          </a:p>
          <a:p>
            <a:pPr defTabSz="931674">
              <a:defRPr/>
            </a:pPr>
            <a:endParaRPr lang="en-US" dirty="0" smtClean="0"/>
          </a:p>
          <a:p>
            <a:pPr lvl="0"/>
            <a:endParaRPr lang="en-US" smtClean="0"/>
          </a:p>
          <a:p>
            <a:pPr lvl="0"/>
            <a:r>
              <a:rPr lang="en-US" smtClean="0"/>
              <a:t>*</a:t>
            </a:r>
            <a:r>
              <a:rPr lang="en-US" dirty="0"/>
              <a:t>Members of Federally Recognized Tribes who have had Health Services appointments at LNTHC in the last three years</a:t>
            </a:r>
          </a:p>
          <a:p>
            <a:pPr lvl="0"/>
            <a:r>
              <a:rPr lang="en-US" dirty="0"/>
              <a:t>**CHS Eligible – Patients whose assessment determined that no other sources of payment for medically necessary health care is available.</a:t>
            </a:r>
          </a:p>
          <a:p>
            <a:endParaRPr lang="en-US" dirty="0"/>
          </a:p>
        </p:txBody>
      </p:sp>
      <p:sp>
        <p:nvSpPr>
          <p:cNvPr id="4" name="Slide Number Placeholder 3"/>
          <p:cNvSpPr>
            <a:spLocks noGrp="1"/>
          </p:cNvSpPr>
          <p:nvPr>
            <p:ph type="sldNum" sz="quarter" idx="10"/>
          </p:nvPr>
        </p:nvSpPr>
        <p:spPr/>
        <p:txBody>
          <a:bodyPr/>
          <a:lstStyle/>
          <a:p>
            <a:fld id="{55921155-CD64-440D-9C3D-290A7BE82E43}" type="slidenum">
              <a:rPr lang="en-US" smtClean="0"/>
              <a:pPr/>
              <a:t>9</a:t>
            </a:fld>
            <a:endParaRPr lang="en-US"/>
          </a:p>
        </p:txBody>
      </p:sp>
    </p:spTree>
    <p:extLst>
      <p:ext uri="{BB962C8B-B14F-4D97-AF65-F5344CB8AC3E}">
        <p14:creationId xmlns="" xmlns:p14="http://schemas.microsoft.com/office/powerpoint/2010/main" val="615841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ADD520E-27E8-4397-BD08-3BB89BC7758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pull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D520E-27E8-4397-BD08-3BB89BC77582}" type="slidenum">
              <a:rPr lang="en-US" smtClean="0"/>
              <a:pPr/>
              <a:t>‹#›</a:t>
            </a:fld>
            <a:endParaRPr lang="en-US"/>
          </a:p>
        </p:txBody>
      </p:sp>
    </p:spTree>
  </p:cSld>
  <p:clrMapOvr>
    <a:masterClrMapping/>
  </p:clrMapOvr>
  <p:transition spd="slow">
    <p:pull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D520E-27E8-4397-BD08-3BB89BC77582}" type="slidenum">
              <a:rPr lang="en-US" smtClean="0"/>
              <a:pPr/>
              <a:t>‹#›</a:t>
            </a:fld>
            <a:endParaRPr lang="en-US"/>
          </a:p>
        </p:txBody>
      </p:sp>
    </p:spTree>
  </p:cSld>
  <p:clrMapOvr>
    <a:masterClrMapping/>
  </p:clrMapOvr>
  <p:transition spd="slow">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D520E-27E8-4397-BD08-3BB89BC77582}" type="slidenum">
              <a:rPr lang="en-US" smtClean="0"/>
              <a:pPr/>
              <a:t>‹#›</a:t>
            </a:fld>
            <a:endParaRPr lang="en-US"/>
          </a:p>
        </p:txBody>
      </p:sp>
    </p:spTree>
  </p:cSld>
  <p:clrMapOvr>
    <a:masterClrMapping/>
  </p:clrMapOvr>
  <p:transition spd="slow">
    <p:pull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DD520E-27E8-4397-BD08-3BB89BC7758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DD520E-27E8-4397-BD08-3BB89BC77582}" type="slidenum">
              <a:rPr lang="en-US" smtClean="0"/>
              <a:pPr/>
              <a:t>‹#›</a:t>
            </a:fld>
            <a:endParaRPr lang="en-US"/>
          </a:p>
        </p:txBody>
      </p:sp>
    </p:spTree>
  </p:cSld>
  <p:clrMapOvr>
    <a:masterClrMapping/>
  </p:clrMapOvr>
  <p:transition spd="slow">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DD520E-27E8-4397-BD08-3BB89BC77582}" type="slidenum">
              <a:rPr lang="en-US" smtClean="0"/>
              <a:pPr/>
              <a:t>‹#›</a:t>
            </a:fld>
            <a:endParaRPr lang="en-US"/>
          </a:p>
        </p:txBody>
      </p:sp>
    </p:spTree>
  </p:cSld>
  <p:clrMapOvr>
    <a:masterClrMapping/>
  </p:clrMapOvr>
  <p:transition spd="slow">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8" name="Slide Number Placeholder 7"/>
          <p:cNvSpPr>
            <a:spLocks noGrp="1"/>
          </p:cNvSpPr>
          <p:nvPr>
            <p:ph type="sldNum" sz="quarter" idx="11"/>
          </p:nvPr>
        </p:nvSpPr>
        <p:spPr/>
        <p:txBody>
          <a:bodyPr/>
          <a:lstStyle/>
          <a:p>
            <a:fld id="{AADD520E-27E8-4397-BD08-3BB89BC77582}"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ransition spd="slow">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DD520E-27E8-4397-BD08-3BB89BC77582}" type="slidenum">
              <a:rPr lang="en-US" smtClean="0"/>
              <a:pPr/>
              <a:t>‹#›</a:t>
            </a:fld>
            <a:endParaRPr lang="en-US"/>
          </a:p>
        </p:txBody>
      </p:sp>
    </p:spTree>
  </p:cSld>
  <p:clrMapOvr>
    <a:masterClrMapping/>
  </p:clrMapOvr>
  <p:transition spd="slow">
    <p:pull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131660D-2FFA-4A30-AED2-DEF56AE5EC78}" type="datetimeFigureOut">
              <a:rPr lang="en-US" smtClean="0"/>
              <a:pPr/>
              <a:t>10/17/2012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AADD520E-27E8-4397-BD08-3BB89BC77582}" type="slidenum">
              <a:rPr lang="en-US" smtClean="0"/>
              <a:pPr/>
              <a:t>‹#›</a:t>
            </a:fld>
            <a:endParaRPr lang="en-US"/>
          </a:p>
        </p:txBody>
      </p:sp>
    </p:spTree>
  </p:cSld>
  <p:clrMapOvr>
    <a:masterClrMapping/>
  </p:clrMapOvr>
  <p:transition spd="slow">
    <p:pull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B131660D-2FFA-4A30-AED2-DEF56AE5EC78}" type="datetimeFigureOut">
              <a:rPr lang="en-US" smtClean="0"/>
              <a:pPr/>
              <a:t>10/17/2012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DD520E-27E8-4397-BD08-3BB89BC77582}" type="slidenum">
              <a:rPr lang="en-US" smtClean="0"/>
              <a:pPr/>
              <a:t>‹#›</a:t>
            </a:fld>
            <a:endParaRPr lang="en-US"/>
          </a:p>
        </p:txBody>
      </p:sp>
    </p:spTree>
  </p:cSld>
  <p:clrMapOvr>
    <a:masterClrMapping/>
  </p:clrMapOvr>
  <p:transition spd="slow">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131660D-2FFA-4A30-AED2-DEF56AE5EC78}" type="datetimeFigureOut">
              <a:rPr lang="en-US" smtClean="0"/>
              <a:pPr/>
              <a:t>10/17/2012</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ADD520E-27E8-4397-BD08-3BB89BC7758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ransition spd="slow">
    <p:pull dir="r"/>
  </p:transition>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447800"/>
            <a:ext cx="4495800" cy="2212975"/>
          </a:xfrm>
        </p:spPr>
        <p:txBody>
          <a:bodyPr>
            <a:normAutofit/>
          </a:bodyPr>
          <a:lstStyle/>
          <a:p>
            <a:r>
              <a:rPr lang="en-US" dirty="0" smtClean="0"/>
              <a:t>Lummi Nation Welcomes </a:t>
            </a:r>
            <a:br>
              <a:rPr lang="en-US" dirty="0" smtClean="0"/>
            </a:br>
            <a:r>
              <a:rPr lang="en-US" dirty="0" smtClean="0"/>
              <a:t>Health Reform</a:t>
            </a:r>
            <a:endParaRPr lang="en-US" dirty="0"/>
          </a:p>
        </p:txBody>
      </p:sp>
      <p:sp>
        <p:nvSpPr>
          <p:cNvPr id="3" name="Subtitle 2"/>
          <p:cNvSpPr>
            <a:spLocks noGrp="1"/>
          </p:cNvSpPr>
          <p:nvPr>
            <p:ph type="subTitle" idx="1"/>
          </p:nvPr>
        </p:nvSpPr>
        <p:spPr>
          <a:xfrm>
            <a:off x="2362200" y="4114800"/>
            <a:ext cx="6400800" cy="2362200"/>
          </a:xfrm>
        </p:spPr>
        <p:txBody>
          <a:bodyPr/>
          <a:lstStyle/>
          <a:p>
            <a:r>
              <a:rPr lang="en-US" i="1" dirty="0" smtClean="0"/>
              <a:t>Northwest Portland Area Indian Health Board </a:t>
            </a:r>
          </a:p>
          <a:p>
            <a:r>
              <a:rPr lang="en-US" i="1" dirty="0" smtClean="0"/>
              <a:t>Quarterly Meeting </a:t>
            </a:r>
          </a:p>
          <a:p>
            <a:r>
              <a:rPr lang="en-US" i="1" dirty="0" smtClean="0"/>
              <a:t>Skagit Valley Resort &amp; Casino</a:t>
            </a:r>
          </a:p>
          <a:p>
            <a:r>
              <a:rPr lang="en-US" i="1" dirty="0" smtClean="0"/>
              <a:t>October 17, 2012</a:t>
            </a:r>
          </a:p>
          <a:p>
            <a:endParaRPr lang="en-US" i="1" dirty="0"/>
          </a:p>
        </p:txBody>
      </p:sp>
    </p:spTree>
    <p:extLst>
      <p:ext uri="{BB962C8B-B14F-4D97-AF65-F5344CB8AC3E}">
        <p14:creationId xmlns="" xmlns:p14="http://schemas.microsoft.com/office/powerpoint/2010/main" val="2647105747"/>
      </p:ext>
    </p:extLst>
  </p:cSld>
  <p:clrMapOvr>
    <a:masterClrMapping/>
  </p:clrMapOvr>
  <p:transition spd="slow">
    <p:pull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p:txBody>
          <a:bodyPr>
            <a:normAutofit/>
          </a:bodyPr>
          <a:lstStyle/>
          <a:p>
            <a:r>
              <a:rPr lang="en-US" dirty="0" smtClean="0"/>
              <a:t>Lummi Nation Health System</a:t>
            </a:r>
            <a:endParaRPr lang="en-US" dirty="0"/>
          </a:p>
        </p:txBody>
      </p:sp>
      <p:graphicFrame>
        <p:nvGraphicFramePr>
          <p:cNvPr id="11" name="Content Placeholder 3"/>
          <p:cNvGraphicFramePr>
            <a:graphicFrameLocks noGrp="1"/>
          </p:cNvGraphicFramePr>
          <p:nvPr>
            <p:ph idx="1"/>
            <p:extLst>
              <p:ext uri="{D42A27DB-BD31-4B8C-83A1-F6EECF244321}">
                <p14:modId xmlns="" xmlns:p14="http://schemas.microsoft.com/office/powerpoint/2010/main" val="1498102211"/>
              </p:ext>
            </p:extLst>
          </p:nvPr>
        </p:nvGraphicFramePr>
        <p:xfrm>
          <a:off x="457200" y="1600200"/>
          <a:ext cx="7467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062088669"/>
      </p:ext>
    </p:extLst>
  </p:cSld>
  <p:clrMapOvr>
    <a:masterClrMapping/>
  </p:clrMapOvr>
  <p:transition spd="slow">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Development of Lummi Nation Health Services and Care System Strategic Plan</a:t>
            </a:r>
            <a:endParaRPr lang="en-US" sz="32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781073146"/>
              </p:ext>
            </p:extLst>
          </p:nvPr>
        </p:nvGraphicFramePr>
        <p:xfrm>
          <a:off x="457200" y="1600200"/>
          <a:ext cx="7467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795337966"/>
      </p:ext>
    </p:extLst>
  </p:cSld>
  <p:clrMapOvr>
    <a:masterClrMapping/>
  </p:clrMapOvr>
  <p:transition spd="slow">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Lummi Planning Assumptions</a:t>
            </a:r>
            <a:endParaRPr lang="en-US" dirty="0"/>
          </a:p>
        </p:txBody>
      </p:sp>
      <p:sp>
        <p:nvSpPr>
          <p:cNvPr id="3" name="Content Placeholder 2"/>
          <p:cNvSpPr>
            <a:spLocks noGrp="1"/>
          </p:cNvSpPr>
          <p:nvPr>
            <p:ph idx="1"/>
          </p:nvPr>
        </p:nvSpPr>
        <p:spPr/>
        <p:txBody>
          <a:bodyPr>
            <a:normAutofit fontScale="62500" lnSpcReduction="20000"/>
          </a:bodyPr>
          <a:lstStyle/>
          <a:p>
            <a:r>
              <a:rPr lang="en-US" sz="3200" dirty="0" smtClean="0"/>
              <a:t>Critical planning assumptions</a:t>
            </a:r>
          </a:p>
          <a:p>
            <a:r>
              <a:rPr lang="en-US" sz="3200" dirty="0" smtClean="0"/>
              <a:t>Most Lummi Tribal members will be eligible for subsidized health care insurance through the Federally Mandated/State operated Health Insurance Benefit.</a:t>
            </a:r>
          </a:p>
          <a:p>
            <a:r>
              <a:rPr lang="en-US" sz="3200" dirty="0" smtClean="0"/>
              <a:t>Most Lummi Tribal members will not see the need to secure additional health care insurance at their own expense.</a:t>
            </a:r>
          </a:p>
          <a:p>
            <a:r>
              <a:rPr lang="en-US" sz="3200" dirty="0" smtClean="0"/>
              <a:t>Most Lummi Tribal members would not be able to compare plan services and costs and select one.  </a:t>
            </a:r>
          </a:p>
          <a:p>
            <a:r>
              <a:rPr lang="en-US" sz="3200" dirty="0" smtClean="0"/>
              <a:t>Most Lummi Tribal members will not be aware of their rights provided by the ACA, which incudes the following:</a:t>
            </a:r>
          </a:p>
          <a:p>
            <a:pPr lvl="1"/>
            <a:r>
              <a:rPr lang="en-US" sz="3300" dirty="0" smtClean="0"/>
              <a:t>Limits individual tax penalties, co-pays to persons over 300% of FPL, </a:t>
            </a:r>
          </a:p>
          <a:p>
            <a:pPr lvl="1"/>
            <a:r>
              <a:rPr lang="en-US" sz="3300" dirty="0" smtClean="0"/>
              <a:t>Prohibits managed care plans, more than monthly enrollment periods </a:t>
            </a:r>
          </a:p>
          <a:p>
            <a:pPr lvl="1"/>
            <a:r>
              <a:rPr lang="en-US" sz="3300" dirty="0" smtClean="0"/>
              <a:t>Allows the I/T/U system billing of Qualified Health Plans for services provided to Tribal participants.   </a:t>
            </a:r>
            <a:endParaRPr lang="en-US" sz="3300" dirty="0"/>
          </a:p>
        </p:txBody>
      </p:sp>
    </p:spTree>
    <p:extLst>
      <p:ext uri="{BB962C8B-B14F-4D97-AF65-F5344CB8AC3E}">
        <p14:creationId xmlns="" xmlns:p14="http://schemas.microsoft.com/office/powerpoint/2010/main" val="3136788973"/>
      </p:ext>
    </p:extLst>
  </p:cSld>
  <p:clrMapOvr>
    <a:masterClrMapping/>
  </p:clrMapOvr>
  <p:transition spd="slow">
    <p:pull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p:txBody>
          <a:bodyPr>
            <a:normAutofit/>
          </a:bodyPr>
          <a:lstStyle/>
          <a:p>
            <a:r>
              <a:rPr lang="en-US" dirty="0" smtClean="0"/>
              <a:t>Identifying/Tracking Income</a:t>
            </a:r>
            <a:endParaRPr lang="en-US" dirty="0"/>
          </a:p>
        </p:txBody>
      </p:sp>
      <p:sp>
        <p:nvSpPr>
          <p:cNvPr id="8" name="Content Placeholder 2"/>
          <p:cNvSpPr>
            <a:spLocks noGrp="1"/>
          </p:cNvSpPr>
          <p:nvPr>
            <p:ph idx="1"/>
          </p:nvPr>
        </p:nvSpPr>
        <p:spPr>
          <a:xfrm>
            <a:off x="457200" y="1828800"/>
            <a:ext cx="8229600" cy="4114800"/>
          </a:xfrm>
        </p:spPr>
        <p:txBody>
          <a:bodyPr>
            <a:normAutofit/>
          </a:bodyPr>
          <a:lstStyle/>
          <a:p>
            <a:pPr>
              <a:buFont typeface="Arial" pitchFamily="34" charset="0"/>
              <a:buChar char="•"/>
            </a:pPr>
            <a:r>
              <a:rPr lang="en-US" sz="2200" dirty="0" smtClean="0"/>
              <a:t>Lummi Nation will need to add income as a major component in their health planning activities.</a:t>
            </a:r>
          </a:p>
          <a:p>
            <a:pPr lvl="1">
              <a:buFont typeface="Arial" pitchFamily="34" charset="0"/>
              <a:buChar char="•"/>
            </a:pPr>
            <a:r>
              <a:rPr lang="en-US" sz="2000" dirty="0" smtClean="0"/>
              <a:t>Lummi needs to track tribal member income ranges in order to successfully mange their health care cost recovery activities.</a:t>
            </a:r>
          </a:p>
          <a:p>
            <a:pPr lvl="1">
              <a:buFont typeface="Arial" pitchFamily="34" charset="0"/>
              <a:buChar char="•"/>
            </a:pPr>
            <a:r>
              <a:rPr lang="en-US" sz="2000" dirty="0" smtClean="0"/>
              <a:t>Tribal Enrollment status is still critical but other categorical qualifications have been eliminated.</a:t>
            </a:r>
            <a:endParaRPr lang="en-US" sz="2000" dirty="0"/>
          </a:p>
          <a:p>
            <a:pPr marL="342900" lvl="1" indent="-342900">
              <a:buFont typeface="Arial" pitchFamily="34" charset="0"/>
              <a:buChar char="•"/>
            </a:pPr>
            <a:r>
              <a:rPr lang="en-US" sz="2200" dirty="0" smtClean="0"/>
              <a:t>Lummi will need </a:t>
            </a:r>
            <a:r>
              <a:rPr lang="en-US" sz="2200" dirty="0"/>
              <a:t>to develop the capability to move tribal members from Medicaid (0 to 133% of FPL) to subsidized insurance (134% of FPL to 300% of FPL) without interrupting Health Services - based on their income as a percentage of the Federal Poverty Levels</a:t>
            </a:r>
            <a:r>
              <a:rPr lang="en-US" sz="2200" dirty="0" smtClean="0"/>
              <a:t>.</a:t>
            </a:r>
          </a:p>
        </p:txBody>
      </p:sp>
    </p:spTree>
    <p:extLst>
      <p:ext uri="{BB962C8B-B14F-4D97-AF65-F5344CB8AC3E}">
        <p14:creationId xmlns="" xmlns:p14="http://schemas.microsoft.com/office/powerpoint/2010/main" val="3326192222"/>
      </p:ext>
    </p:extLst>
  </p:cSld>
  <p:clrMapOvr>
    <a:masterClrMapping/>
  </p:clrMapOvr>
  <p:transition spd="slow">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fontScale="90000"/>
          </a:bodyPr>
          <a:lstStyle/>
          <a:p>
            <a:pPr algn="ctr"/>
            <a:r>
              <a:rPr lang="en-US" dirty="0" smtClean="0"/>
              <a:t>Tribal/State/Federal Development Coordination</a:t>
            </a:r>
            <a:endParaRPr lang="en-US" dirty="0"/>
          </a:p>
        </p:txBody>
      </p:sp>
      <p:sp>
        <p:nvSpPr>
          <p:cNvPr id="7" name="Content Placeholder 2"/>
          <p:cNvSpPr>
            <a:spLocks noGrp="1"/>
          </p:cNvSpPr>
          <p:nvPr>
            <p:ph idx="1"/>
          </p:nvPr>
        </p:nvSpPr>
        <p:spPr>
          <a:xfrm>
            <a:off x="685800" y="1905000"/>
            <a:ext cx="7467600" cy="4343400"/>
          </a:xfrm>
        </p:spPr>
        <p:txBody>
          <a:bodyPr>
            <a:noAutofit/>
          </a:bodyPr>
          <a:lstStyle/>
          <a:p>
            <a:pPr marL="342900" lvl="1" indent="-342900">
              <a:buFont typeface="Arial" pitchFamily="34" charset="0"/>
              <a:buChar char="•"/>
            </a:pPr>
            <a:r>
              <a:rPr lang="en-US" sz="1800" dirty="0" smtClean="0"/>
              <a:t>Lummi Nation is involved, at the federal level, through CMS TTAG and at the state level, through the Washington State American Indian Health Commission. </a:t>
            </a:r>
          </a:p>
          <a:p>
            <a:pPr marL="342900" lvl="1" indent="-342900">
              <a:buFont typeface="Arial" pitchFamily="34" charset="0"/>
              <a:buChar char="•"/>
            </a:pPr>
            <a:r>
              <a:rPr lang="en-US" sz="1800" dirty="0" smtClean="0"/>
              <a:t>H.B. 2319 Washington State law authorizing the development of the State Health Benefit Exchange requires Tribal consultation. </a:t>
            </a:r>
          </a:p>
          <a:p>
            <a:pPr marL="342900" lvl="1" indent="-342900">
              <a:buFont typeface="Arial" pitchFamily="34" charset="0"/>
              <a:buChar char="•"/>
            </a:pPr>
            <a:r>
              <a:rPr lang="en-US" sz="1800" dirty="0" smtClean="0"/>
              <a:t>Lummi Nation is concerned that State Exchanges will not support waivers &amp; prohibitions provided to Indians in the ACA</a:t>
            </a:r>
          </a:p>
          <a:p>
            <a:pPr marL="342900" lvl="1" indent="-342900">
              <a:buFont typeface="Arial" pitchFamily="34" charset="0"/>
              <a:buChar char="•"/>
            </a:pPr>
            <a:r>
              <a:rPr lang="en-US" sz="1800" dirty="0" smtClean="0"/>
              <a:t>Tribal Leaders know the Federal government will create the Health exchange plans in several states. </a:t>
            </a:r>
          </a:p>
          <a:p>
            <a:pPr marL="342900" lvl="1" indent="-342900">
              <a:buFont typeface="Arial" pitchFamily="34" charset="0"/>
              <a:buChar char="•"/>
            </a:pPr>
            <a:r>
              <a:rPr lang="en-US" sz="1800" dirty="0" smtClean="0"/>
              <a:t>Unanswered questions – Affordability of Employer Plans &amp; Spouse &amp; Dependents Coverage</a:t>
            </a:r>
          </a:p>
          <a:p>
            <a:pPr marL="342900" lvl="1" indent="-342900">
              <a:buFont typeface="Arial" pitchFamily="34" charset="0"/>
              <a:buChar char="•"/>
            </a:pPr>
            <a:r>
              <a:rPr lang="en-US" sz="1800" dirty="0" smtClean="0"/>
              <a:t>Coverage of incarcerated individuals. </a:t>
            </a:r>
          </a:p>
          <a:p>
            <a:pPr marL="342900" lvl="1" indent="-342900">
              <a:buFont typeface="Arial" pitchFamily="34" charset="0"/>
              <a:buChar char="•"/>
            </a:pPr>
            <a:r>
              <a:rPr lang="en-US" sz="1800" dirty="0" smtClean="0"/>
              <a:t>Requiring Qualified Health Plans to contract with Tribal Health Systems  as Providers. </a:t>
            </a:r>
          </a:p>
          <a:p>
            <a:pPr marL="342900" lvl="1" indent="-342900">
              <a:buFont typeface="Arial" pitchFamily="34" charset="0"/>
              <a:buChar char="•"/>
            </a:pPr>
            <a:endParaRPr lang="en-US" sz="1800" dirty="0" smtClean="0"/>
          </a:p>
          <a:p>
            <a:endParaRPr lang="en-US" sz="1800" dirty="0"/>
          </a:p>
        </p:txBody>
      </p:sp>
    </p:spTree>
    <p:extLst>
      <p:ext uri="{BB962C8B-B14F-4D97-AF65-F5344CB8AC3E}">
        <p14:creationId xmlns="" xmlns:p14="http://schemas.microsoft.com/office/powerpoint/2010/main" val="1422302953"/>
      </p:ext>
    </p:extLst>
  </p:cSld>
  <p:clrMapOvr>
    <a:masterClrMapping/>
  </p:clrMapOvr>
  <p:transition spd="slow">
    <p:pull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274638"/>
            <a:ext cx="79248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Qualified Health Plans (QHP’s)</a:t>
            </a:r>
            <a:endParaRPr lang="en-US" dirty="0"/>
          </a:p>
        </p:txBody>
      </p:sp>
      <p:sp>
        <p:nvSpPr>
          <p:cNvPr id="3" name="Content Placeholder 2"/>
          <p:cNvSpPr txBox="1">
            <a:spLocks/>
          </p:cNvSpPr>
          <p:nvPr/>
        </p:nvSpPr>
        <p:spPr>
          <a:xfrm>
            <a:off x="609600" y="1295400"/>
            <a:ext cx="7924800" cy="42672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smtClean="0"/>
              <a:t>Lummi Nation is interested in participating in Qualified Health Plans as a provider of Health Care Services.</a:t>
            </a:r>
          </a:p>
          <a:p>
            <a:r>
              <a:rPr lang="en-US" sz="2400" dirty="0" smtClean="0"/>
              <a:t>All Tribes must be able to participate as providers in approved qualified health plans.</a:t>
            </a:r>
          </a:p>
          <a:p>
            <a:r>
              <a:rPr lang="en-US" sz="2400" dirty="0" smtClean="0"/>
              <a:t>Tribal leaders have tried to get federal regulators to identify Federally funded health care services as essential community service providers but have not been successful.</a:t>
            </a:r>
          </a:p>
          <a:p>
            <a:r>
              <a:rPr lang="en-US" sz="2400" dirty="0" smtClean="0"/>
              <a:t>Federal regulators have stated that they will review closely how the plans incorporate members of the I/T/U services systems</a:t>
            </a:r>
            <a:r>
              <a:rPr lang="en-US" sz="2400" dirty="0" smtClean="0"/>
              <a:t>.</a:t>
            </a:r>
            <a:endParaRPr lang="en-US" sz="2400" dirty="0" smtClean="0"/>
          </a:p>
          <a:p>
            <a:endParaRPr lang="en-US" sz="2400" dirty="0"/>
          </a:p>
        </p:txBody>
      </p:sp>
    </p:spTree>
    <p:extLst>
      <p:ext uri="{BB962C8B-B14F-4D97-AF65-F5344CB8AC3E}">
        <p14:creationId xmlns="" xmlns:p14="http://schemas.microsoft.com/office/powerpoint/2010/main" val="934421951"/>
      </p:ext>
    </p:extLst>
  </p:cSld>
  <p:clrMapOvr>
    <a:masterClrMapping/>
  </p:clrMapOvr>
  <p:transition spd="slow">
    <p:pull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fontScale="90000"/>
          </a:bodyPr>
          <a:lstStyle/>
          <a:p>
            <a:r>
              <a:rPr lang="en-US" dirty="0" smtClean="0"/>
              <a:t>Lummi Strategic Plan </a:t>
            </a:r>
            <a:br>
              <a:rPr lang="en-US" dirty="0" smtClean="0"/>
            </a:br>
            <a:r>
              <a:rPr lang="en-US" dirty="0" smtClean="0"/>
              <a:t>Component  Assumptions</a:t>
            </a:r>
            <a:endParaRPr lang="en-US" dirty="0"/>
          </a:p>
        </p:txBody>
      </p:sp>
      <p:sp>
        <p:nvSpPr>
          <p:cNvPr id="7" name="Content Placeholder 2"/>
          <p:cNvSpPr>
            <a:spLocks noGrp="1"/>
          </p:cNvSpPr>
          <p:nvPr>
            <p:ph idx="1"/>
          </p:nvPr>
        </p:nvSpPr>
        <p:spPr/>
        <p:txBody>
          <a:bodyPr>
            <a:noAutofit/>
          </a:bodyPr>
          <a:lstStyle/>
          <a:p>
            <a:pPr marL="342900" lvl="1" indent="-342900"/>
            <a:r>
              <a:rPr lang="en-US" sz="2000" dirty="0" smtClean="0"/>
              <a:t>Tribes </a:t>
            </a:r>
            <a:r>
              <a:rPr lang="en-US" sz="2000" dirty="0"/>
              <a:t>must have the option of sponsoring Tribal members as insurance customers of Qualified Health </a:t>
            </a:r>
            <a:r>
              <a:rPr lang="en-US" sz="2000" dirty="0" smtClean="0"/>
              <a:t>Plans. </a:t>
            </a:r>
          </a:p>
          <a:p>
            <a:pPr marL="342900" lvl="1" indent="-342900"/>
            <a:r>
              <a:rPr lang="en-US" sz="2000" dirty="0" smtClean="0"/>
              <a:t>Coordinate </a:t>
            </a:r>
            <a:r>
              <a:rPr lang="en-US" sz="2000" dirty="0"/>
              <a:t>Develop and Implement a Plan of how to utilize benefits coordinators to get people enrolled or determine eligibility for a </a:t>
            </a:r>
            <a:r>
              <a:rPr lang="en-US" sz="2000" dirty="0" smtClean="0"/>
              <a:t>plan</a:t>
            </a:r>
          </a:p>
          <a:p>
            <a:pPr marL="342900" lvl="1" indent="-342900"/>
            <a:r>
              <a:rPr lang="en-US" sz="2000" dirty="0" smtClean="0"/>
              <a:t>Special provisions and rights of tribal members will not be part of Navigator programs designed to assist the general public. </a:t>
            </a:r>
          </a:p>
          <a:p>
            <a:pPr marL="342900" lvl="1" indent="-342900"/>
            <a:r>
              <a:rPr lang="en-US" sz="2000" dirty="0" smtClean="0"/>
              <a:t>Tribal members will expect Tribe to provide this level of assistance.</a:t>
            </a:r>
          </a:p>
          <a:p>
            <a:pPr marL="342900" lvl="1" indent="-342900"/>
            <a:r>
              <a:rPr lang="en-US" sz="2000" dirty="0" smtClean="0"/>
              <a:t>Lummi Nation will have to collect and protect income information from it’s membership.</a:t>
            </a:r>
          </a:p>
        </p:txBody>
      </p:sp>
    </p:spTree>
    <p:extLst>
      <p:ext uri="{BB962C8B-B14F-4D97-AF65-F5344CB8AC3E}">
        <p14:creationId xmlns="" xmlns:p14="http://schemas.microsoft.com/office/powerpoint/2010/main" val="320399704"/>
      </p:ext>
    </p:extLst>
  </p:cSld>
  <p:clrMapOvr>
    <a:masterClrMapping/>
  </p:clrMapOvr>
  <p:transition spd="slow">
    <p:pull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1295400"/>
            <a:ext cx="7467600" cy="1143000"/>
          </a:xfrm>
        </p:spPr>
        <p:txBody>
          <a:bodyPr>
            <a:normAutofit/>
          </a:bodyPr>
          <a:lstStyle/>
          <a:p>
            <a:pPr algn="ctr"/>
            <a:r>
              <a:rPr lang="en-US" dirty="0" smtClean="0"/>
              <a:t>Questions or Comments?</a:t>
            </a:r>
            <a:endParaRPr lang="en-US" dirty="0"/>
          </a:p>
        </p:txBody>
      </p:sp>
    </p:spTree>
    <p:extLst>
      <p:ext uri="{BB962C8B-B14F-4D97-AF65-F5344CB8AC3E}">
        <p14:creationId xmlns="" xmlns:p14="http://schemas.microsoft.com/office/powerpoint/2010/main" val="320399704"/>
      </p:ext>
    </p:extLst>
  </p:cSld>
  <p:clrMapOvr>
    <a:masterClrMapping/>
  </p:clrMapOvr>
  <p:transition spd="slow">
    <p:pull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2362200"/>
            <a:ext cx="7467600" cy="3763963"/>
          </a:xfrm>
          <a:prstGeom prst="rect">
            <a:avLst/>
          </a:prstGeom>
        </p:spPr>
        <p:txBody>
          <a:bodyPr>
            <a:noAutofit/>
          </a:bodyPr>
          <a:lstStyle/>
          <a:p>
            <a:pPr marL="342900" marR="0" lvl="1" indent="-342900" algn="ctr" defTabSz="914400" rtl="0" eaLnBrk="1" fontAlgn="auto" latinLnBrk="0" hangingPunct="1">
              <a:lnSpc>
                <a:spcPct val="100000"/>
              </a:lnSpc>
              <a:spcBef>
                <a:spcPct val="20000"/>
              </a:spcBef>
              <a:spcAft>
                <a:spcPts val="0"/>
              </a:spcAft>
              <a:buClr>
                <a:schemeClr val="accent1"/>
              </a:buClr>
              <a:buSzPct val="90000"/>
              <a:buFont typeface="Wingdings 2"/>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CONTACT INFORMATION:</a:t>
            </a:r>
          </a:p>
          <a:p>
            <a:pPr marL="342900" marR="0" lvl="1" indent="-342900" algn="ctr" defTabSz="914400" rtl="0" eaLnBrk="1" fontAlgn="auto" latinLnBrk="0" hangingPunct="1">
              <a:lnSpc>
                <a:spcPct val="100000"/>
              </a:lnSpc>
              <a:spcBef>
                <a:spcPct val="20000"/>
              </a:spcBef>
              <a:spcAft>
                <a:spcPts val="0"/>
              </a:spcAft>
              <a:buClr>
                <a:schemeClr val="accent1"/>
              </a:buClr>
              <a:buSzPct val="90000"/>
              <a:buFont typeface="Wingdings 2"/>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1" indent="-342900" algn="ctr" defTabSz="914400" rtl="0" eaLnBrk="1" fontAlgn="auto" latinLnBrk="0" hangingPunct="1">
              <a:lnSpc>
                <a:spcPct val="100000"/>
              </a:lnSpc>
              <a:spcBef>
                <a:spcPct val="20000"/>
              </a:spcBef>
              <a:spcAft>
                <a:spcPts val="0"/>
              </a:spcAft>
              <a:buClr>
                <a:schemeClr val="accent1"/>
              </a:buClr>
              <a:buSzPct val="90000"/>
              <a:buFont typeface="Wingdings 2"/>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Cheryl</a:t>
            </a:r>
            <a:r>
              <a:rPr kumimoji="0" lang="en-US" sz="2400" b="0" i="0" u="none" strike="noStrike" kern="1200" cap="none" spc="0" normalizeH="0" noProof="0" dirty="0" smtClean="0">
                <a:ln>
                  <a:noFill/>
                </a:ln>
                <a:solidFill>
                  <a:schemeClr val="tx1"/>
                </a:solidFill>
                <a:effectLst/>
                <a:uLnTx/>
                <a:uFillTx/>
                <a:latin typeface="+mn-lt"/>
                <a:ea typeface="+mn-ea"/>
                <a:cs typeface="+mn-cs"/>
              </a:rPr>
              <a:t> Sanders – CherylLS@lummi-nsn.gov</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1" indent="-342900" algn="ctr" defTabSz="914400" rtl="0" eaLnBrk="1" fontAlgn="auto" latinLnBrk="0" hangingPunct="1">
              <a:lnSpc>
                <a:spcPct val="100000"/>
              </a:lnSpc>
              <a:spcBef>
                <a:spcPct val="20000"/>
              </a:spcBef>
              <a:spcAft>
                <a:spcPts val="0"/>
              </a:spcAft>
              <a:buClr>
                <a:schemeClr val="accent1"/>
              </a:buClr>
              <a:buSzPct val="90000"/>
              <a:buFont typeface="Wingdings 2"/>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1" indent="-342900" algn="ctr" defTabSz="914400" rtl="0" eaLnBrk="1" fontAlgn="auto" latinLnBrk="0" hangingPunct="1">
              <a:lnSpc>
                <a:spcPct val="100000"/>
              </a:lnSpc>
              <a:spcBef>
                <a:spcPct val="20000"/>
              </a:spcBef>
              <a:spcAft>
                <a:spcPts val="0"/>
              </a:spcAft>
              <a:buClr>
                <a:schemeClr val="accent1"/>
              </a:buClr>
              <a:buSzPct val="90000"/>
              <a:buFont typeface="Wingdings 2"/>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Maureen R.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Kinley</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 MaureenK@lummi-nsn.gov</a:t>
            </a:r>
          </a:p>
          <a:p>
            <a:pPr marL="342900" marR="0" lvl="1" indent="-342900" algn="ctr" defTabSz="914400" rtl="0" eaLnBrk="1" fontAlgn="auto" latinLnBrk="0" hangingPunct="1">
              <a:lnSpc>
                <a:spcPct val="100000"/>
              </a:lnSpc>
              <a:spcBef>
                <a:spcPct val="20000"/>
              </a:spcBef>
              <a:spcAft>
                <a:spcPts val="0"/>
              </a:spcAft>
              <a:buClr>
                <a:schemeClr val="accent1"/>
              </a:buClr>
              <a:buSzPct val="90000"/>
              <a:buFont typeface="Wingdings 2"/>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1" indent="-342900" algn="ctr" defTabSz="914400" rtl="0" eaLnBrk="1" fontAlgn="auto" latinLnBrk="0" hangingPunct="1">
              <a:lnSpc>
                <a:spcPct val="100000"/>
              </a:lnSpc>
              <a:spcBef>
                <a:spcPct val="20000"/>
              </a:spcBef>
              <a:spcAft>
                <a:spcPts val="0"/>
              </a:spcAft>
              <a:buClr>
                <a:schemeClr val="accent1"/>
              </a:buClr>
              <a:buSzPct val="90000"/>
              <a:buFont typeface="Wingdings 2"/>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Jerry Folsom – JerryF@lummi-nsn.gov</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slow">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701040" y="685800"/>
            <a:ext cx="7772400" cy="1470025"/>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Establishment of the Lummi Nation Health &amp; Wellness Reform </a:t>
            </a:r>
          </a:p>
          <a:p>
            <a:r>
              <a:rPr lang="en-US" dirty="0" smtClean="0"/>
              <a:t>Task Force</a:t>
            </a:r>
            <a:endParaRPr lang="en-US" dirty="0"/>
          </a:p>
        </p:txBody>
      </p:sp>
      <p:pic>
        <p:nvPicPr>
          <p:cNvPr id="2" name="Pictur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025140" y="2743200"/>
            <a:ext cx="3124200" cy="3509518"/>
          </a:xfrm>
          <a:prstGeom prst="rect">
            <a:avLst/>
          </a:prstGeom>
        </p:spPr>
      </p:pic>
    </p:spTree>
    <p:extLst>
      <p:ext uri="{BB962C8B-B14F-4D97-AF65-F5344CB8AC3E}">
        <p14:creationId xmlns="" xmlns:p14="http://schemas.microsoft.com/office/powerpoint/2010/main" val="2833762359"/>
      </p:ext>
    </p:extLst>
  </p:cSld>
  <p:clrMapOvr>
    <a:masterClrMapping/>
  </p:clrMapOvr>
  <p:transition spd="slow">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685800" y="381000"/>
            <a:ext cx="7772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mtClean="0"/>
              <a:t>Purpose of the Task Force</a:t>
            </a:r>
            <a:endParaRPr lang="en-US" dirty="0"/>
          </a:p>
        </p:txBody>
      </p:sp>
      <p:sp>
        <p:nvSpPr>
          <p:cNvPr id="3" name="Subtitle 1"/>
          <p:cNvSpPr txBox="1">
            <a:spLocks/>
          </p:cNvSpPr>
          <p:nvPr/>
        </p:nvSpPr>
        <p:spPr>
          <a:xfrm>
            <a:off x="685800" y="1524000"/>
            <a:ext cx="7772400" cy="4724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r>
              <a:rPr lang="en-US" sz="2400" dirty="0" smtClean="0"/>
              <a:t>Secure the maximum benefit available from the National Health Reform Initiative consistent with Lummi members health care needs.</a:t>
            </a:r>
          </a:p>
          <a:p>
            <a:pPr marL="285750" indent="-285750"/>
            <a:r>
              <a:rPr lang="en-US" sz="2400" dirty="0" smtClean="0"/>
              <a:t>To Seek Benefits including: </a:t>
            </a:r>
          </a:p>
          <a:p>
            <a:pPr marL="685800" lvl="1"/>
            <a:r>
              <a:rPr lang="en-US" sz="2000" dirty="0" smtClean="0"/>
              <a:t>Expansion of health care services to all Tribal members Elimination of the barrier of income to accessing health care consistent with identified need.</a:t>
            </a:r>
          </a:p>
          <a:p>
            <a:pPr marL="685800" lvl="1"/>
            <a:r>
              <a:rPr lang="en-US" sz="2000" dirty="0" smtClean="0"/>
              <a:t>Establishment of  Disease Prevention and Health Promotion Programs</a:t>
            </a:r>
            <a:r>
              <a:rPr lang="en-US" sz="2000" dirty="0"/>
              <a:t> </a:t>
            </a:r>
            <a:r>
              <a:rPr lang="en-US" sz="2000" dirty="0" smtClean="0"/>
              <a:t>&amp; Services.   </a:t>
            </a:r>
            <a:endParaRPr lang="en-US" sz="2000" dirty="0"/>
          </a:p>
        </p:txBody>
      </p:sp>
    </p:spTree>
    <p:extLst>
      <p:ext uri="{BB962C8B-B14F-4D97-AF65-F5344CB8AC3E}">
        <p14:creationId xmlns="" xmlns:p14="http://schemas.microsoft.com/office/powerpoint/2010/main" val="1728186407"/>
      </p:ext>
    </p:extLst>
  </p:cSld>
  <p:clrMapOvr>
    <a:masterClrMapping/>
  </p:clrMapOvr>
  <p:transition spd="slow">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685800" y="228600"/>
            <a:ext cx="7772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Development of the </a:t>
            </a:r>
          </a:p>
          <a:p>
            <a:r>
              <a:rPr lang="en-US" dirty="0" smtClean="0"/>
              <a:t>Strategic Plan</a:t>
            </a:r>
            <a:endParaRPr lang="en-US" dirty="0"/>
          </a:p>
        </p:txBody>
      </p:sp>
      <p:sp>
        <p:nvSpPr>
          <p:cNvPr id="3" name="Subtitle 1"/>
          <p:cNvSpPr txBox="1">
            <a:spLocks/>
          </p:cNvSpPr>
          <p:nvPr/>
        </p:nvSpPr>
        <p:spPr>
          <a:xfrm>
            <a:off x="762000" y="1584098"/>
            <a:ext cx="8001000" cy="4511902"/>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r>
              <a:rPr lang="en-US" sz="2400" dirty="0" smtClean="0"/>
              <a:t>Evaluate Costs</a:t>
            </a:r>
          </a:p>
          <a:p>
            <a:pPr marL="285750" lvl="1">
              <a:buFont typeface="Arial" pitchFamily="34" charset="0"/>
              <a:buChar char="•"/>
            </a:pPr>
            <a:r>
              <a:rPr lang="en-US" sz="2400" dirty="0" smtClean="0"/>
              <a:t>Determine </a:t>
            </a:r>
            <a:r>
              <a:rPr lang="en-US" sz="2400" dirty="0"/>
              <a:t>population by collecting data from Clinic &amp; Behavioral Health </a:t>
            </a:r>
            <a:r>
              <a:rPr lang="en-US" sz="2400" dirty="0" smtClean="0"/>
              <a:t>Systems</a:t>
            </a:r>
          </a:p>
          <a:p>
            <a:pPr marL="285750" lvl="1">
              <a:buFont typeface="Arial" pitchFamily="34" charset="0"/>
              <a:buChar char="•"/>
            </a:pPr>
            <a:r>
              <a:rPr lang="en-US" sz="2400" dirty="0" smtClean="0"/>
              <a:t>Work with State to determine number and level of service provided to Lummi children, pregnant women, parents</a:t>
            </a:r>
            <a:r>
              <a:rPr lang="en-US" sz="2400" dirty="0"/>
              <a:t>, seniors and individuals with disabilities</a:t>
            </a:r>
            <a:r>
              <a:rPr lang="en-US" sz="2400" dirty="0" smtClean="0"/>
              <a:t>.</a:t>
            </a:r>
          </a:p>
          <a:p>
            <a:pPr marL="285750" lvl="1">
              <a:buFont typeface="Arial" pitchFamily="34" charset="0"/>
              <a:buChar char="•"/>
            </a:pPr>
            <a:r>
              <a:rPr lang="en-US" sz="2400" dirty="0"/>
              <a:t>Identify and Estimate the cost of the </a:t>
            </a:r>
            <a:r>
              <a:rPr lang="en-US" sz="2400" dirty="0" smtClean="0"/>
              <a:t>uninsured Tribal Members</a:t>
            </a:r>
            <a:endParaRPr lang="en-US" sz="2400" u="sng" dirty="0" smtClean="0"/>
          </a:p>
          <a:p>
            <a:pPr marL="285750" indent="-285750"/>
            <a:r>
              <a:rPr lang="en-US" sz="2400" dirty="0" smtClean="0"/>
              <a:t>Review and analyze all aspects of health care provided by the Lummi Government</a:t>
            </a:r>
          </a:p>
          <a:p>
            <a:pPr marL="285750" indent="-285750"/>
            <a:r>
              <a:rPr lang="en-US" sz="2400" dirty="0"/>
              <a:t>Pursue </a:t>
            </a:r>
            <a:r>
              <a:rPr lang="en-US" sz="2400" dirty="0" smtClean="0"/>
              <a:t>Formal Accreditation including Public Health</a:t>
            </a:r>
            <a:endParaRPr lang="en-US" sz="2400" dirty="0"/>
          </a:p>
        </p:txBody>
      </p:sp>
    </p:spTree>
    <p:extLst>
      <p:ext uri="{BB962C8B-B14F-4D97-AF65-F5344CB8AC3E}">
        <p14:creationId xmlns="" xmlns:p14="http://schemas.microsoft.com/office/powerpoint/2010/main" val="1991053919"/>
      </p:ext>
    </p:extLst>
  </p:cSld>
  <p:clrMapOvr>
    <a:masterClrMapping/>
  </p:clrMapOvr>
  <p:transition spd="slow">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685800" y="228600"/>
            <a:ext cx="7772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Community Involvement</a:t>
            </a:r>
            <a:endParaRPr lang="en-US" dirty="0"/>
          </a:p>
        </p:txBody>
      </p:sp>
      <p:sp>
        <p:nvSpPr>
          <p:cNvPr id="4" name="Subtitle 1"/>
          <p:cNvSpPr txBox="1">
            <a:spLocks/>
          </p:cNvSpPr>
          <p:nvPr/>
        </p:nvSpPr>
        <p:spPr>
          <a:xfrm>
            <a:off x="762000" y="1447800"/>
            <a:ext cx="8001000" cy="3733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lvl="1">
              <a:buFont typeface="Arial" pitchFamily="34" charset="0"/>
              <a:buChar char="•"/>
            </a:pPr>
            <a:r>
              <a:rPr lang="en-US" sz="2400" dirty="0" smtClean="0"/>
              <a:t>Coordinate </a:t>
            </a:r>
            <a:r>
              <a:rPr lang="en-US" sz="2400" dirty="0"/>
              <a:t>Lummi Community Listening </a:t>
            </a:r>
            <a:r>
              <a:rPr lang="en-US" sz="2400" dirty="0" smtClean="0"/>
              <a:t>Sessions</a:t>
            </a:r>
          </a:p>
          <a:p>
            <a:pPr marL="285750" lvl="1">
              <a:buFont typeface="Arial" pitchFamily="34" charset="0"/>
              <a:buChar char="•"/>
            </a:pPr>
            <a:r>
              <a:rPr lang="en-US" sz="2400" dirty="0" smtClean="0"/>
              <a:t>Identify Lummi Nation’s  Health Reform Public Education needs.</a:t>
            </a:r>
            <a:endParaRPr lang="en-US" sz="2400" dirty="0"/>
          </a:p>
          <a:p>
            <a:pPr marL="285750" lvl="1">
              <a:buFont typeface="Arial" pitchFamily="34" charset="0"/>
              <a:buChar char="•"/>
            </a:pPr>
            <a:r>
              <a:rPr lang="en-US" sz="2400" dirty="0" smtClean="0"/>
              <a:t>Gather public comments about Lummi Nation Health Care Systems</a:t>
            </a:r>
          </a:p>
          <a:p>
            <a:pPr marL="285750" lvl="1">
              <a:buFont typeface="Arial" pitchFamily="34" charset="0"/>
              <a:buChar char="•"/>
            </a:pPr>
            <a:r>
              <a:rPr lang="en-US" sz="2400" dirty="0" smtClean="0"/>
              <a:t>Plan for community review of the draft strategic plan as developed.</a:t>
            </a:r>
          </a:p>
          <a:p>
            <a:pPr marL="285750" lvl="1">
              <a:buFont typeface="Arial" pitchFamily="34" charset="0"/>
              <a:buChar char="•"/>
            </a:pPr>
            <a:r>
              <a:rPr lang="en-US" sz="2400" dirty="0" smtClean="0"/>
              <a:t>Identify the need for community involvement in annual performance evaluation.</a:t>
            </a:r>
          </a:p>
        </p:txBody>
      </p:sp>
    </p:spTree>
    <p:extLst>
      <p:ext uri="{BB962C8B-B14F-4D97-AF65-F5344CB8AC3E}">
        <p14:creationId xmlns="" xmlns:p14="http://schemas.microsoft.com/office/powerpoint/2010/main" val="1550664035"/>
      </p:ext>
    </p:extLst>
  </p:cSld>
  <p:clrMapOvr>
    <a:masterClrMapping/>
  </p:clrMapOvr>
  <p:transition spd="slow">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685800" y="537863"/>
            <a:ext cx="7772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Task Force Membership</a:t>
            </a:r>
            <a:endParaRPr lang="en-US" dirty="0"/>
          </a:p>
        </p:txBody>
      </p:sp>
      <p:sp>
        <p:nvSpPr>
          <p:cNvPr id="3" name="Subtitle 1"/>
          <p:cNvSpPr txBox="1">
            <a:spLocks/>
          </p:cNvSpPr>
          <p:nvPr/>
        </p:nvSpPr>
        <p:spPr>
          <a:xfrm>
            <a:off x="990600" y="1828800"/>
            <a:ext cx="7315200" cy="3657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r>
              <a:rPr lang="en-US" sz="2400" dirty="0" smtClean="0"/>
              <a:t>Two (2) Members of the Lummi Indian Business Council (LIBC)</a:t>
            </a:r>
          </a:p>
          <a:p>
            <a:pPr marL="285750" indent="-285750"/>
            <a:r>
              <a:rPr lang="en-US" sz="2400" dirty="0" smtClean="0"/>
              <a:t>Three (3) Members of the Health and Family Services Commission</a:t>
            </a:r>
          </a:p>
          <a:p>
            <a:pPr marL="285750" indent="-285750"/>
            <a:r>
              <a:rPr lang="en-US" sz="2400" dirty="0" smtClean="0"/>
              <a:t>Tribal Health and Family Services Administration, Managers and Staff</a:t>
            </a:r>
          </a:p>
          <a:p>
            <a:pPr marL="285750" indent="-285750"/>
            <a:r>
              <a:rPr lang="en-US" sz="2400" dirty="0" smtClean="0"/>
              <a:t>Support Staff – From Lummi Nation Treasurer’s Division </a:t>
            </a:r>
          </a:p>
          <a:p>
            <a:pPr marL="0" indent="0">
              <a:buNone/>
            </a:pPr>
            <a:endParaRPr lang="en-US" sz="2400" dirty="0"/>
          </a:p>
        </p:txBody>
      </p:sp>
    </p:spTree>
    <p:extLst>
      <p:ext uri="{BB962C8B-B14F-4D97-AF65-F5344CB8AC3E}">
        <p14:creationId xmlns="" xmlns:p14="http://schemas.microsoft.com/office/powerpoint/2010/main" val="3123918774"/>
      </p:ext>
    </p:extLst>
  </p:cSld>
  <p:clrMapOvr>
    <a:masterClrMapping/>
  </p:clrMapOvr>
  <p:transition spd="slow">
    <p:pull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274638"/>
            <a:ext cx="7924800" cy="147796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Lummi Nation </a:t>
            </a:r>
            <a:r>
              <a:rPr lang="en-US" dirty="0"/>
              <a:t>H</a:t>
            </a:r>
            <a:r>
              <a:rPr lang="en-US" dirty="0" smtClean="0"/>
              <a:t>ealth </a:t>
            </a:r>
          </a:p>
          <a:p>
            <a:r>
              <a:rPr lang="en-US" dirty="0" smtClean="0"/>
              <a:t>System Overview</a:t>
            </a:r>
            <a:endParaRPr lang="en-US" dirty="0"/>
          </a:p>
        </p:txBody>
      </p:sp>
      <p:sp>
        <p:nvSpPr>
          <p:cNvPr id="3" name="Rectangle 2"/>
          <p:cNvSpPr/>
          <p:nvPr/>
        </p:nvSpPr>
        <p:spPr>
          <a:xfrm>
            <a:off x="457200" y="1932325"/>
            <a:ext cx="8077200" cy="3477875"/>
          </a:xfrm>
          <a:prstGeom prst="rect">
            <a:avLst/>
          </a:prstGeom>
        </p:spPr>
        <p:txBody>
          <a:bodyPr wrap="square">
            <a:spAutoFit/>
          </a:bodyPr>
          <a:lstStyle/>
          <a:p>
            <a:r>
              <a:rPr lang="en-US" sz="2200" b="1" dirty="0"/>
              <a:t>Lummi Nation Health Systems Service Entities</a:t>
            </a:r>
            <a:endParaRPr lang="en-US" sz="2200" dirty="0"/>
          </a:p>
          <a:p>
            <a:pPr marL="342900" indent="-342900">
              <a:buFont typeface="Arial" pitchFamily="34" charset="0"/>
              <a:buChar char="•"/>
            </a:pPr>
            <a:r>
              <a:rPr lang="en-US" sz="2200" dirty="0" smtClean="0"/>
              <a:t>Ambulatory </a:t>
            </a:r>
            <a:r>
              <a:rPr lang="en-US" sz="2200" dirty="0"/>
              <a:t>Health Clinic – Physical and Dental Health Services </a:t>
            </a:r>
          </a:p>
          <a:p>
            <a:pPr marL="342900" indent="-342900">
              <a:buFont typeface="Arial" pitchFamily="34" charset="0"/>
              <a:buChar char="•"/>
            </a:pPr>
            <a:r>
              <a:rPr lang="en-US" sz="2200" dirty="0" smtClean="0"/>
              <a:t>Contract </a:t>
            </a:r>
            <a:r>
              <a:rPr lang="en-US" sz="2200" dirty="0"/>
              <a:t>Health Care – Referred Care – Hospitalization, Hospice, Physical, Occupational and Speech Therapy, Oral Surgeon, Orthodontics, optometrists.</a:t>
            </a:r>
          </a:p>
          <a:p>
            <a:pPr marL="342900" indent="-342900">
              <a:buFont typeface="Arial" pitchFamily="34" charset="0"/>
              <a:buChar char="•"/>
            </a:pPr>
            <a:r>
              <a:rPr lang="en-US" sz="2200" dirty="0" smtClean="0"/>
              <a:t>Specialty </a:t>
            </a:r>
            <a:r>
              <a:rPr lang="en-US" sz="2200" dirty="0"/>
              <a:t>Clinics, Geriatrics, </a:t>
            </a:r>
            <a:r>
              <a:rPr lang="en-US" sz="2200" dirty="0" smtClean="0"/>
              <a:t>Diabetic, STD Awareness </a:t>
            </a:r>
            <a:endParaRPr lang="en-US" sz="2200" dirty="0"/>
          </a:p>
          <a:p>
            <a:pPr marL="342900" indent="-342900">
              <a:buFont typeface="Arial" pitchFamily="34" charset="0"/>
              <a:buChar char="•"/>
            </a:pPr>
            <a:r>
              <a:rPr lang="en-US" sz="2200" dirty="0" smtClean="0"/>
              <a:t>Behavioral </a:t>
            </a:r>
            <a:r>
              <a:rPr lang="en-US" sz="2200" dirty="0"/>
              <a:t>Heath Division – Mental Health, Substance Abuse</a:t>
            </a:r>
          </a:p>
          <a:p>
            <a:pPr marL="342900" indent="-342900">
              <a:buFont typeface="Arial" pitchFamily="34" charset="0"/>
              <a:buChar char="•"/>
            </a:pPr>
            <a:r>
              <a:rPr lang="en-US" sz="2200" dirty="0"/>
              <a:t>Lummi Nation Self-Funded Employee Health Insurance Plan</a:t>
            </a:r>
          </a:p>
        </p:txBody>
      </p:sp>
    </p:spTree>
    <p:extLst>
      <p:ext uri="{BB962C8B-B14F-4D97-AF65-F5344CB8AC3E}">
        <p14:creationId xmlns="" xmlns:p14="http://schemas.microsoft.com/office/powerpoint/2010/main" val="2947152322"/>
      </p:ext>
    </p:extLst>
  </p:cSld>
  <p:clrMapOvr>
    <a:masterClrMapping/>
  </p:clrMapOvr>
  <p:transition spd="slow">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981200"/>
            <a:ext cx="7696200" cy="2800767"/>
          </a:xfrm>
          <a:prstGeom prst="rect">
            <a:avLst/>
          </a:prstGeom>
        </p:spPr>
        <p:txBody>
          <a:bodyPr wrap="square">
            <a:spAutoFit/>
          </a:bodyPr>
          <a:lstStyle/>
          <a:p>
            <a:pPr marL="342900" indent="-342900">
              <a:buFont typeface="Arial" pitchFamily="34" charset="0"/>
              <a:buChar char="•"/>
            </a:pPr>
            <a:r>
              <a:rPr lang="en-US" sz="2200" dirty="0" smtClean="0"/>
              <a:t>Lummi </a:t>
            </a:r>
            <a:r>
              <a:rPr lang="en-US" sz="2200" dirty="0"/>
              <a:t>Nation Schools </a:t>
            </a:r>
            <a:endParaRPr lang="en-US" sz="2200" dirty="0" smtClean="0"/>
          </a:p>
          <a:p>
            <a:pPr marL="342900" indent="-342900">
              <a:buFont typeface="Arial" pitchFamily="34" charset="0"/>
              <a:buChar char="•"/>
            </a:pPr>
            <a:r>
              <a:rPr lang="en-US" sz="2200" dirty="0" smtClean="0"/>
              <a:t>Head </a:t>
            </a:r>
            <a:r>
              <a:rPr lang="en-US" sz="2200" dirty="0"/>
              <a:t>Start and Day Care </a:t>
            </a:r>
            <a:r>
              <a:rPr lang="en-US" sz="2200" dirty="0" smtClean="0"/>
              <a:t>Center</a:t>
            </a:r>
            <a:endParaRPr lang="en-US" sz="2200" dirty="0"/>
          </a:p>
          <a:p>
            <a:pPr marL="342900" indent="-342900">
              <a:buFont typeface="Arial" pitchFamily="34" charset="0"/>
              <a:buChar char="•"/>
            </a:pPr>
            <a:r>
              <a:rPr lang="en-US" sz="2200" dirty="0" smtClean="0"/>
              <a:t>Little </a:t>
            </a:r>
            <a:r>
              <a:rPr lang="en-US" sz="2200" dirty="0"/>
              <a:t>Bear Creek Senior Living </a:t>
            </a:r>
            <a:r>
              <a:rPr lang="en-US" sz="2200" dirty="0" smtClean="0"/>
              <a:t>Center</a:t>
            </a:r>
            <a:endParaRPr lang="en-US" sz="2200" dirty="0"/>
          </a:p>
          <a:p>
            <a:pPr marL="342900" indent="-342900">
              <a:buFont typeface="Arial" pitchFamily="34" charset="0"/>
              <a:buChar char="•"/>
            </a:pPr>
            <a:r>
              <a:rPr lang="en-US" sz="2200" dirty="0" smtClean="0"/>
              <a:t>Youth </a:t>
            </a:r>
            <a:r>
              <a:rPr lang="en-US" sz="2200" dirty="0"/>
              <a:t>Academy </a:t>
            </a:r>
            <a:r>
              <a:rPr lang="en-US" sz="2200" dirty="0" smtClean="0"/>
              <a:t> Residential Services</a:t>
            </a:r>
          </a:p>
          <a:p>
            <a:pPr marL="342900" indent="-342900">
              <a:buFont typeface="Arial" pitchFamily="34" charset="0"/>
              <a:buChar char="•"/>
            </a:pPr>
            <a:r>
              <a:rPr lang="en-US" sz="2200" dirty="0" smtClean="0"/>
              <a:t>Se-Ye-Chen Youth Home</a:t>
            </a:r>
            <a:endParaRPr lang="en-US" sz="2200" dirty="0"/>
          </a:p>
          <a:p>
            <a:pPr marL="342900" indent="-342900">
              <a:buFont typeface="Arial" pitchFamily="34" charset="0"/>
              <a:buChar char="•"/>
            </a:pPr>
            <a:r>
              <a:rPr lang="en-US" sz="2200" dirty="0" smtClean="0"/>
              <a:t>Self-Funded </a:t>
            </a:r>
            <a:r>
              <a:rPr lang="en-US" sz="2200" dirty="0"/>
              <a:t>Employee Health Insurance Plan -1200 employees of Tribal government, College and Enterprises</a:t>
            </a:r>
            <a:r>
              <a:rPr lang="en-US" sz="2200" dirty="0" smtClean="0"/>
              <a:t>.</a:t>
            </a:r>
            <a:endParaRPr lang="en-US" sz="2200" dirty="0"/>
          </a:p>
        </p:txBody>
      </p:sp>
      <p:sp>
        <p:nvSpPr>
          <p:cNvPr id="3" name="Title 1"/>
          <p:cNvSpPr txBox="1">
            <a:spLocks/>
          </p:cNvSpPr>
          <p:nvPr/>
        </p:nvSpPr>
        <p:spPr>
          <a:xfrm>
            <a:off x="609600" y="274638"/>
            <a:ext cx="7924800" cy="163036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Lummi Nation </a:t>
            </a:r>
            <a:r>
              <a:rPr lang="en-US" dirty="0"/>
              <a:t>H</a:t>
            </a:r>
            <a:r>
              <a:rPr lang="en-US" dirty="0" smtClean="0"/>
              <a:t>ealth </a:t>
            </a:r>
          </a:p>
          <a:p>
            <a:r>
              <a:rPr lang="en-US" dirty="0" smtClean="0"/>
              <a:t>Outreach Services</a:t>
            </a:r>
            <a:endParaRPr lang="en-US" dirty="0"/>
          </a:p>
        </p:txBody>
      </p:sp>
    </p:spTree>
    <p:extLst>
      <p:ext uri="{BB962C8B-B14F-4D97-AF65-F5344CB8AC3E}">
        <p14:creationId xmlns="" xmlns:p14="http://schemas.microsoft.com/office/powerpoint/2010/main" val="3910749664"/>
      </p:ext>
    </p:extLst>
  </p:cSld>
  <p:clrMapOvr>
    <a:masterClrMapping/>
  </p:clrMapOvr>
  <p:transition spd="slow">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198438"/>
            <a:ext cx="7924800" cy="147796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Tribal Members &amp; Health </a:t>
            </a:r>
            <a:r>
              <a:rPr lang="en-US" dirty="0"/>
              <a:t>C</a:t>
            </a:r>
            <a:r>
              <a:rPr lang="en-US" dirty="0" smtClean="0"/>
              <a:t>are Insurance Coverage</a:t>
            </a:r>
            <a:endParaRPr lang="en-US" dirty="0"/>
          </a:p>
        </p:txBody>
      </p:sp>
      <p:sp>
        <p:nvSpPr>
          <p:cNvPr id="10" name="Rectangle 3"/>
          <p:cNvSpPr>
            <a:spLocks noChangeArrowheads="1"/>
          </p:cNvSpPr>
          <p:nvPr/>
        </p:nvSpPr>
        <p:spPr bwMode="auto">
          <a:xfrm>
            <a:off x="2493963" y="2890838"/>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10"/>
          <p:cNvSpPr/>
          <p:nvPr/>
        </p:nvSpPr>
        <p:spPr>
          <a:xfrm>
            <a:off x="609600" y="5562600"/>
            <a:ext cx="7924800" cy="1077218"/>
          </a:xfrm>
          <a:prstGeom prst="rect">
            <a:avLst/>
          </a:prstGeom>
          <a:solidFill>
            <a:schemeClr val="tx1"/>
          </a:solidFill>
        </p:spPr>
        <p:txBody>
          <a:bodyPr wrap="square">
            <a:spAutoFit/>
          </a:bodyPr>
          <a:lstStyle/>
          <a:p>
            <a:pPr lvl="0" algn="ctr"/>
            <a:r>
              <a:rPr lang="en-US" sz="1600" i="1" dirty="0">
                <a:solidFill>
                  <a:sysClr val="windowText" lastClr="000000"/>
                </a:solidFill>
              </a:rPr>
              <a:t>*Members of Federally Recognized Tribes who have had Health Services appointments at LNTHC in the last three years</a:t>
            </a:r>
          </a:p>
          <a:p>
            <a:pPr lvl="0" algn="ctr"/>
            <a:r>
              <a:rPr lang="en-US" sz="1600" i="1" dirty="0">
                <a:solidFill>
                  <a:sysClr val="windowText" lastClr="000000"/>
                </a:solidFill>
              </a:rPr>
              <a:t>**CHS Eligible – Patients whose assessment determined that no other sources of payment for medically necessary health care is available.</a:t>
            </a:r>
          </a:p>
        </p:txBody>
      </p:sp>
      <p:graphicFrame>
        <p:nvGraphicFramePr>
          <p:cNvPr id="3" name="Table 2"/>
          <p:cNvGraphicFramePr>
            <a:graphicFrameLocks noGrp="1"/>
          </p:cNvGraphicFramePr>
          <p:nvPr>
            <p:extLst>
              <p:ext uri="{D42A27DB-BD31-4B8C-83A1-F6EECF244321}">
                <p14:modId xmlns="" xmlns:p14="http://schemas.microsoft.com/office/powerpoint/2010/main" val="4142155233"/>
              </p:ext>
            </p:extLst>
          </p:nvPr>
        </p:nvGraphicFramePr>
        <p:xfrm>
          <a:off x="609600" y="1910080"/>
          <a:ext cx="7924800" cy="3566160"/>
        </p:xfrm>
        <a:graphic>
          <a:graphicData uri="http://schemas.openxmlformats.org/drawingml/2006/table">
            <a:tbl>
              <a:tblPr firstRow="1" bandRow="1">
                <a:tableStyleId>{5C22544A-7EE6-4342-B048-85BDC9FD1C3A}</a:tableStyleId>
              </a:tblPr>
              <a:tblGrid>
                <a:gridCol w="2590800"/>
                <a:gridCol w="1600200"/>
                <a:gridCol w="2133600"/>
                <a:gridCol w="1600200"/>
              </a:tblGrid>
              <a:tr h="370840">
                <a:tc>
                  <a:txBody>
                    <a:bodyPr/>
                    <a:lstStyle/>
                    <a:p>
                      <a:pPr algn="ctr"/>
                      <a:r>
                        <a:rPr lang="en-US" sz="2000" dirty="0" smtClean="0"/>
                        <a:t>Patient Descriptions</a:t>
                      </a:r>
                      <a:endParaRPr lang="en-US" sz="2000" dirty="0"/>
                    </a:p>
                  </a:txBody>
                  <a:tcPr/>
                </a:tc>
                <a:tc>
                  <a:txBody>
                    <a:bodyPr/>
                    <a:lstStyle/>
                    <a:p>
                      <a:pPr algn="ctr"/>
                      <a:r>
                        <a:rPr lang="en-US" sz="2000" dirty="0" smtClean="0"/>
                        <a:t>Percentage</a:t>
                      </a:r>
                      <a:endParaRPr lang="en-US" sz="2000" dirty="0"/>
                    </a:p>
                  </a:txBody>
                  <a:tcPr/>
                </a:tc>
                <a:tc>
                  <a:txBody>
                    <a:bodyPr/>
                    <a:lstStyle/>
                    <a:p>
                      <a:pPr algn="ctr"/>
                      <a:r>
                        <a:rPr lang="en-US" sz="2000" dirty="0" smtClean="0"/>
                        <a:t>Status</a:t>
                      </a:r>
                      <a:endParaRPr lang="en-US" sz="2000" dirty="0"/>
                    </a:p>
                  </a:txBody>
                  <a:tcPr/>
                </a:tc>
                <a:tc>
                  <a:txBody>
                    <a:bodyPr/>
                    <a:lstStyle/>
                    <a:p>
                      <a:pPr algn="ctr"/>
                      <a:r>
                        <a:rPr lang="en-US" sz="2000" dirty="0" smtClean="0"/>
                        <a:t>Number</a:t>
                      </a:r>
                      <a:endParaRPr lang="en-US" sz="2000" dirty="0"/>
                    </a:p>
                  </a:txBody>
                  <a:tcPr/>
                </a:tc>
              </a:tr>
              <a:tr h="370840">
                <a:tc>
                  <a:txBody>
                    <a:bodyPr/>
                    <a:lstStyle/>
                    <a:p>
                      <a:r>
                        <a:rPr lang="en-US" b="1" dirty="0" smtClean="0"/>
                        <a:t>*Eligible Patients</a:t>
                      </a:r>
                      <a:endParaRPr lang="en-US" b="1" dirty="0"/>
                    </a:p>
                  </a:txBody>
                  <a:tcPr/>
                </a:tc>
                <a:tc>
                  <a:txBody>
                    <a:bodyPr/>
                    <a:lstStyle/>
                    <a:p>
                      <a:r>
                        <a:rPr lang="en-US" b="1" dirty="0" smtClean="0"/>
                        <a:t>100%</a:t>
                      </a:r>
                      <a:endParaRPr lang="en-US" b="1" dirty="0"/>
                    </a:p>
                  </a:txBody>
                  <a:tcPr/>
                </a:tc>
                <a:tc>
                  <a:txBody>
                    <a:bodyPr/>
                    <a:lstStyle/>
                    <a:p>
                      <a:r>
                        <a:rPr lang="en-US" b="1" dirty="0" smtClean="0"/>
                        <a:t>All Eligible Patients</a:t>
                      </a:r>
                      <a:endParaRPr lang="en-US" b="1" dirty="0"/>
                    </a:p>
                  </a:txBody>
                  <a:tcPr/>
                </a:tc>
                <a:tc>
                  <a:txBody>
                    <a:bodyPr/>
                    <a:lstStyle/>
                    <a:p>
                      <a:r>
                        <a:rPr lang="en-US" b="1" dirty="0" smtClean="0"/>
                        <a:t>6,016</a:t>
                      </a:r>
                      <a:endParaRPr lang="en-US" b="1" dirty="0"/>
                    </a:p>
                  </a:txBody>
                  <a:tcPr/>
                </a:tc>
              </a:tr>
              <a:tr h="370840">
                <a:tc>
                  <a:txBody>
                    <a:bodyPr/>
                    <a:lstStyle/>
                    <a:p>
                      <a:r>
                        <a:rPr lang="en-US" b="1" dirty="0" smtClean="0"/>
                        <a:t>**CHS Eligible</a:t>
                      </a:r>
                      <a:endParaRPr lang="en-US" b="1" dirty="0"/>
                    </a:p>
                  </a:txBody>
                  <a:tcPr/>
                </a:tc>
                <a:tc>
                  <a:txBody>
                    <a:bodyPr/>
                    <a:lstStyle/>
                    <a:p>
                      <a:r>
                        <a:rPr lang="en-US" b="1" dirty="0" smtClean="0"/>
                        <a:t>53%</a:t>
                      </a:r>
                      <a:endParaRPr lang="en-US" b="1" dirty="0"/>
                    </a:p>
                  </a:txBody>
                  <a:tcPr/>
                </a:tc>
                <a:tc>
                  <a:txBody>
                    <a:bodyPr/>
                    <a:lstStyle/>
                    <a:p>
                      <a:r>
                        <a:rPr lang="en-US" b="1" dirty="0" smtClean="0"/>
                        <a:t>100% of CHS</a:t>
                      </a:r>
                      <a:endParaRPr lang="en-US" b="1" dirty="0"/>
                    </a:p>
                  </a:txBody>
                  <a:tcPr/>
                </a:tc>
                <a:tc>
                  <a:txBody>
                    <a:bodyPr/>
                    <a:lstStyle/>
                    <a:p>
                      <a:r>
                        <a:rPr lang="en-US" b="1" dirty="0" smtClean="0"/>
                        <a:t>3,217</a:t>
                      </a:r>
                      <a:endParaRPr lang="en-US" b="1" dirty="0"/>
                    </a:p>
                  </a:txBody>
                  <a:tcPr/>
                </a:tc>
              </a:tr>
              <a:tr h="370840">
                <a:tc>
                  <a:txBody>
                    <a:bodyPr/>
                    <a:lstStyle/>
                    <a:p>
                      <a:r>
                        <a:rPr lang="en-US" b="1" dirty="0" smtClean="0"/>
                        <a:t>CHS Eligible</a:t>
                      </a:r>
                      <a:endParaRPr lang="en-US" b="1" dirty="0"/>
                    </a:p>
                  </a:txBody>
                  <a:tcPr/>
                </a:tc>
                <a:tc>
                  <a:txBody>
                    <a:bodyPr/>
                    <a:lstStyle/>
                    <a:p>
                      <a:r>
                        <a:rPr lang="en-US" b="1" dirty="0" smtClean="0"/>
                        <a:t>88%</a:t>
                      </a:r>
                      <a:endParaRPr lang="en-US" b="1" dirty="0"/>
                    </a:p>
                  </a:txBody>
                  <a:tcPr/>
                </a:tc>
                <a:tc>
                  <a:txBody>
                    <a:bodyPr/>
                    <a:lstStyle/>
                    <a:p>
                      <a:r>
                        <a:rPr lang="en-US" b="1" dirty="0" smtClean="0"/>
                        <a:t>Lummi</a:t>
                      </a:r>
                      <a:r>
                        <a:rPr lang="en-US" b="1" baseline="0" dirty="0" smtClean="0"/>
                        <a:t> Nation</a:t>
                      </a:r>
                      <a:endParaRPr lang="en-US" b="1" dirty="0"/>
                    </a:p>
                  </a:txBody>
                  <a:tcPr/>
                </a:tc>
                <a:tc>
                  <a:txBody>
                    <a:bodyPr/>
                    <a:lstStyle/>
                    <a:p>
                      <a:r>
                        <a:rPr lang="en-US" b="1" dirty="0" smtClean="0"/>
                        <a:t>2,820</a:t>
                      </a:r>
                      <a:endParaRPr lang="en-US" b="1" dirty="0"/>
                    </a:p>
                  </a:txBody>
                  <a:tcPr/>
                </a:tc>
              </a:tr>
              <a:tr h="370840">
                <a:tc>
                  <a:txBody>
                    <a:bodyPr/>
                    <a:lstStyle/>
                    <a:p>
                      <a:r>
                        <a:rPr lang="en-US" b="1" dirty="0" smtClean="0"/>
                        <a:t>Total CHS</a:t>
                      </a:r>
                      <a:endParaRPr lang="en-US" b="1" dirty="0"/>
                    </a:p>
                  </a:txBody>
                  <a:tcPr/>
                </a:tc>
                <a:tc>
                  <a:txBody>
                    <a:bodyPr/>
                    <a:lstStyle/>
                    <a:p>
                      <a:endParaRPr lang="en-US" b="1" dirty="0"/>
                    </a:p>
                  </a:txBody>
                  <a:tcPr/>
                </a:tc>
                <a:tc>
                  <a:txBody>
                    <a:bodyPr/>
                    <a:lstStyle/>
                    <a:p>
                      <a:endParaRPr lang="en-US" b="1"/>
                    </a:p>
                  </a:txBody>
                  <a:tcPr/>
                </a:tc>
                <a:tc>
                  <a:txBody>
                    <a:bodyPr/>
                    <a:lstStyle/>
                    <a:p>
                      <a:endParaRPr lang="en-US" b="1" dirty="0"/>
                    </a:p>
                  </a:txBody>
                  <a:tcPr/>
                </a:tc>
              </a:tr>
              <a:tr h="370840">
                <a:tc>
                  <a:txBody>
                    <a:bodyPr/>
                    <a:lstStyle/>
                    <a:p>
                      <a:r>
                        <a:rPr lang="en-US" b="1" dirty="0" smtClean="0"/>
                        <a:t>Lummi &amp; Non-Lummi</a:t>
                      </a:r>
                      <a:endParaRPr lang="en-US" b="1" dirty="0"/>
                    </a:p>
                  </a:txBody>
                  <a:tcPr/>
                </a:tc>
                <a:tc>
                  <a:txBody>
                    <a:bodyPr/>
                    <a:lstStyle/>
                    <a:p>
                      <a:r>
                        <a:rPr lang="en-US" b="1" dirty="0" smtClean="0"/>
                        <a:t>40%</a:t>
                      </a:r>
                      <a:endParaRPr lang="en-US" b="1" dirty="0"/>
                    </a:p>
                  </a:txBody>
                  <a:tcPr/>
                </a:tc>
                <a:tc>
                  <a:txBody>
                    <a:bodyPr/>
                    <a:lstStyle/>
                    <a:p>
                      <a:r>
                        <a:rPr lang="en-US" b="1" dirty="0" smtClean="0"/>
                        <a:t>No Insurance</a:t>
                      </a:r>
                      <a:endParaRPr lang="en-US" b="1" dirty="0"/>
                    </a:p>
                  </a:txBody>
                  <a:tcPr/>
                </a:tc>
                <a:tc>
                  <a:txBody>
                    <a:bodyPr/>
                    <a:lstStyle/>
                    <a:p>
                      <a:r>
                        <a:rPr lang="en-US" b="1" dirty="0" smtClean="0"/>
                        <a:t>2,427</a:t>
                      </a:r>
                      <a:endParaRPr lang="en-US" b="1" dirty="0"/>
                    </a:p>
                  </a:txBody>
                  <a:tcPr/>
                </a:tc>
              </a:tr>
              <a:tr h="370840">
                <a:tc>
                  <a:txBody>
                    <a:bodyPr/>
                    <a:lstStyle/>
                    <a:p>
                      <a:r>
                        <a:rPr lang="en-US" b="1" dirty="0" smtClean="0"/>
                        <a:t>Lummi &amp; Non-Lummi</a:t>
                      </a:r>
                      <a:endParaRPr lang="en-US" b="1" dirty="0"/>
                    </a:p>
                  </a:txBody>
                  <a:tcPr/>
                </a:tc>
                <a:tc>
                  <a:txBody>
                    <a:bodyPr/>
                    <a:lstStyle/>
                    <a:p>
                      <a:r>
                        <a:rPr lang="en-US" b="1" dirty="0" smtClean="0"/>
                        <a:t>34%</a:t>
                      </a:r>
                      <a:endParaRPr lang="en-US" b="1" dirty="0"/>
                    </a:p>
                  </a:txBody>
                  <a:tcPr/>
                </a:tc>
                <a:tc>
                  <a:txBody>
                    <a:bodyPr/>
                    <a:lstStyle/>
                    <a:p>
                      <a:r>
                        <a:rPr lang="en-US" b="1" dirty="0" smtClean="0"/>
                        <a:t>Medicaid</a:t>
                      </a:r>
                      <a:endParaRPr lang="en-US" b="1" dirty="0"/>
                    </a:p>
                  </a:txBody>
                  <a:tcPr/>
                </a:tc>
                <a:tc>
                  <a:txBody>
                    <a:bodyPr/>
                    <a:lstStyle/>
                    <a:p>
                      <a:r>
                        <a:rPr lang="en-US" b="1" dirty="0" smtClean="0"/>
                        <a:t>2,040</a:t>
                      </a:r>
                      <a:endParaRPr lang="en-US" b="1" dirty="0"/>
                    </a:p>
                  </a:txBody>
                  <a:tcPr/>
                </a:tc>
              </a:tr>
              <a:tr h="370840">
                <a:tc>
                  <a:txBody>
                    <a:bodyPr/>
                    <a:lstStyle/>
                    <a:p>
                      <a:r>
                        <a:rPr lang="en-US" b="1" dirty="0" smtClean="0"/>
                        <a:t>Lummi &amp; Non-Lummi</a:t>
                      </a:r>
                      <a:endParaRPr lang="en-US" b="1" dirty="0"/>
                    </a:p>
                  </a:txBody>
                  <a:tcPr/>
                </a:tc>
                <a:tc>
                  <a:txBody>
                    <a:bodyPr/>
                    <a:lstStyle/>
                    <a:p>
                      <a:r>
                        <a:rPr lang="en-US" b="1" dirty="0" smtClean="0"/>
                        <a:t>29%</a:t>
                      </a:r>
                      <a:endParaRPr lang="en-US" b="1" dirty="0"/>
                    </a:p>
                  </a:txBody>
                  <a:tcPr/>
                </a:tc>
                <a:tc>
                  <a:txBody>
                    <a:bodyPr/>
                    <a:lstStyle/>
                    <a:p>
                      <a:r>
                        <a:rPr lang="en-US" b="1" dirty="0" smtClean="0"/>
                        <a:t>Private Insurance</a:t>
                      </a:r>
                      <a:endParaRPr lang="en-US" b="1" dirty="0"/>
                    </a:p>
                  </a:txBody>
                  <a:tcPr/>
                </a:tc>
                <a:tc>
                  <a:txBody>
                    <a:bodyPr/>
                    <a:lstStyle/>
                    <a:p>
                      <a:r>
                        <a:rPr lang="en-US" b="1" dirty="0" smtClean="0"/>
                        <a:t>1,739</a:t>
                      </a:r>
                      <a:endParaRPr lang="en-US" b="1" dirty="0"/>
                    </a:p>
                  </a:txBody>
                  <a:tcPr/>
                </a:tc>
              </a:tr>
            </a:tbl>
          </a:graphicData>
        </a:graphic>
      </p:graphicFrame>
    </p:spTree>
    <p:extLst>
      <p:ext uri="{BB962C8B-B14F-4D97-AF65-F5344CB8AC3E}">
        <p14:creationId xmlns="" xmlns:p14="http://schemas.microsoft.com/office/powerpoint/2010/main" val="3559437956"/>
      </p:ext>
    </p:extLst>
  </p:cSld>
  <p:clrMapOvr>
    <a:masterClrMapping/>
  </p:clrMapOvr>
  <p:transition spd="slow">
    <p:pull dir="r"/>
  </p:transition>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1103</TotalTime>
  <Words>2925</Words>
  <Application>Microsoft Office PowerPoint</Application>
  <PresentationFormat>On-screen Show (4:3)</PresentationFormat>
  <Paragraphs>269</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Technic</vt:lpstr>
      <vt:lpstr>Lummi Nation Welcomes  Health Reform</vt:lpstr>
      <vt:lpstr>Slide 2</vt:lpstr>
      <vt:lpstr>Slide 3</vt:lpstr>
      <vt:lpstr>Slide 4</vt:lpstr>
      <vt:lpstr>Slide 5</vt:lpstr>
      <vt:lpstr>Slide 6</vt:lpstr>
      <vt:lpstr>Slide 7</vt:lpstr>
      <vt:lpstr>Slide 8</vt:lpstr>
      <vt:lpstr>Slide 9</vt:lpstr>
      <vt:lpstr>Lummi Nation Health System</vt:lpstr>
      <vt:lpstr>Development of Lummi Nation Health Services and Care System Strategic Plan</vt:lpstr>
      <vt:lpstr>Lummi Planning Assumptions</vt:lpstr>
      <vt:lpstr>Identifying/Tracking Income</vt:lpstr>
      <vt:lpstr>Tribal/State/Federal Development Coordination</vt:lpstr>
      <vt:lpstr>Slide 15</vt:lpstr>
      <vt:lpstr>Lummi Strategic Plan  Component  Assumptions</vt:lpstr>
      <vt:lpstr>Questions or Comments?</vt:lpstr>
      <vt:lpstr>Slide 18</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Lummi Nation Welcomes Health Reform</dc:title>
  <dc:creator>Jerald Folsom</dc:creator>
  <cp:lastModifiedBy>SGCE Staff</cp:lastModifiedBy>
  <cp:revision>69</cp:revision>
  <cp:lastPrinted>2012-10-16T23:29:36Z</cp:lastPrinted>
  <dcterms:created xsi:type="dcterms:W3CDTF">2012-10-10T18:36:03Z</dcterms:created>
  <dcterms:modified xsi:type="dcterms:W3CDTF">2012-10-17T18:29:11Z</dcterms:modified>
</cp:coreProperties>
</file>